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3"/>
  </p:notesMasterIdLst>
  <p:sldIdLst>
    <p:sldId id="307" r:id="rId2"/>
    <p:sldId id="306" r:id="rId3"/>
    <p:sldId id="308" r:id="rId4"/>
    <p:sldId id="329" r:id="rId5"/>
    <p:sldId id="330" r:id="rId6"/>
    <p:sldId id="331" r:id="rId7"/>
    <p:sldId id="332" r:id="rId8"/>
    <p:sldId id="309" r:id="rId9"/>
    <p:sldId id="333" r:id="rId10"/>
    <p:sldId id="318" r:id="rId11"/>
    <p:sldId id="319" r:id="rId12"/>
    <p:sldId id="315" r:id="rId13"/>
    <p:sldId id="316" r:id="rId14"/>
    <p:sldId id="317" r:id="rId15"/>
    <p:sldId id="314" r:id="rId16"/>
    <p:sldId id="311" r:id="rId17"/>
    <p:sldId id="312" r:id="rId18"/>
    <p:sldId id="313" r:id="rId19"/>
    <p:sldId id="320" r:id="rId20"/>
    <p:sldId id="321" r:id="rId21"/>
    <p:sldId id="322" r:id="rId22"/>
    <p:sldId id="323" r:id="rId23"/>
    <p:sldId id="310" r:id="rId24"/>
    <p:sldId id="335" r:id="rId25"/>
    <p:sldId id="336" r:id="rId26"/>
    <p:sldId id="324" r:id="rId27"/>
    <p:sldId id="325" r:id="rId28"/>
    <p:sldId id="327" r:id="rId29"/>
    <p:sldId id="328" r:id="rId30"/>
    <p:sldId id="334" r:id="rId31"/>
    <p:sldId id="265" r:id="rId32"/>
  </p:sldIdLst>
  <p:sldSz cx="9144000" cy="6858000" type="screen4x3"/>
  <p:notesSz cx="6858000" cy="9144000"/>
  <p:embeddedFontLst>
    <p:embeddedFont>
      <p:font typeface="Calibri" panose="020F0502020204030204" pitchFamily="34" charset="0"/>
      <p:regular r:id="rId34"/>
      <p:bold r:id="rId35"/>
      <p:italic r:id="rId36"/>
      <p:boldItalic r:id="rId37"/>
    </p:embeddedFont>
    <p:embeddedFont>
      <p:font typeface="黑体" panose="02010609060101010101" pitchFamily="49" charset="-122"/>
      <p:regular r:id="rId38"/>
    </p:embeddedFont>
    <p:embeddedFont>
      <p:font typeface="楷体_GB2312" panose="02010609060101010101" charset="-122"/>
      <p:regular r:id="rId39"/>
    </p:embeddedFont>
    <p:embeddedFont>
      <p:font typeface="宋体" panose="02010600030101010101" pitchFamily="2" charset="-122"/>
      <p:regular r:id="rId40"/>
    </p:embeddedFont>
    <p:embeddedFont>
      <p:font typeface="KaiTi" panose="02010609060101010101" pitchFamily="49" charset="-122"/>
      <p:regular r:id="rId41"/>
    </p:embeddedFont>
    <p:embeddedFont>
      <p:font typeface="宋体" panose="02010600030101010101" pitchFamily="2" charset="-122"/>
      <p:regular r:id="rId40"/>
    </p:embeddedFont>
    <p:embeddedFont>
      <p:font typeface="华文中宋" panose="020B0604020202020204" charset="-122"/>
      <p:regular r:id="rId42"/>
    </p:embeddedFont>
  </p:embeddedFontLst>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00"/>
    <a:srgbClr val="FFFFCC"/>
    <a:srgbClr val="CC0099"/>
    <a:srgbClr val="3333FF"/>
    <a:srgbClr val="FF6600"/>
    <a:srgbClr val="00CC00"/>
    <a:srgbClr val="99FFCC"/>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outlineView">
  <p:normalViewPr showOutlineIcons="0">
    <p:restoredLeft sz="34587" autoAdjust="0"/>
    <p:restoredTop sz="86387" autoAdjust="0"/>
  </p:normalViewPr>
  <p:slideViewPr>
    <p:cSldViewPr>
      <p:cViewPr varScale="1">
        <p:scale>
          <a:sx n="59" d="100"/>
          <a:sy n="59" d="100"/>
        </p:scale>
        <p:origin x="772" y="60"/>
      </p:cViewPr>
      <p:guideLst>
        <p:guide orient="horz" pos="2160"/>
        <p:guide pos="2880"/>
      </p:guideLst>
    </p:cSldViewPr>
  </p:slideViewPr>
  <p:outlineViewPr>
    <p:cViewPr>
      <p:scale>
        <a:sx n="33" d="100"/>
        <a:sy n="33" d="100"/>
      </p:scale>
      <p:origin x="0" y="-20896"/>
    </p:cViewPr>
    <p:sldLst>
      <p:sld r:id="rId1" collapse="1"/>
      <p:sld r:id="rId2" collapse="1"/>
    </p:sldLst>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8.fntdata"/></Relationships>
</file>

<file path=ppt/_rels/viewProps.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C96E5EB-2918-4096-9738-7043B52FAF90}" type="doc">
      <dgm:prSet loTypeId="urn:microsoft.com/office/officeart/2008/layout/CircleAccentTimeline" loCatId="process" qsTypeId="urn:microsoft.com/office/officeart/2005/8/quickstyle/simple1" qsCatId="simple" csTypeId="urn:microsoft.com/office/officeart/2005/8/colors/accent1_2" csCatId="accent1" phldr="1"/>
      <dgm:spPr/>
      <dgm:t>
        <a:bodyPr/>
        <a:lstStyle/>
        <a:p>
          <a:endParaRPr lang="en-US"/>
        </a:p>
      </dgm:t>
    </dgm:pt>
    <dgm:pt modelId="{8403661B-D508-4412-A436-6D520A35DDD8}">
      <dgm:prSet phldrT="[Text]" custT="1"/>
      <dgm:spPr/>
      <dgm:t>
        <a:bodyPr/>
        <a:lstStyle/>
        <a:p>
          <a:r>
            <a:rPr lang="en-US" altLang="zh-CN" sz="2000" dirty="0" smtClean="0"/>
            <a:t>NOV 2016: project started</a:t>
          </a:r>
          <a:endParaRPr lang="en-US" sz="2000" dirty="0"/>
        </a:p>
      </dgm:t>
    </dgm:pt>
    <dgm:pt modelId="{62C55ADC-DB40-46BF-9843-519A7E96FA5E}" type="parTrans" cxnId="{9F88B39A-A968-4DA4-8B50-F34BC598F7BB}">
      <dgm:prSet/>
      <dgm:spPr/>
      <dgm:t>
        <a:bodyPr/>
        <a:lstStyle/>
        <a:p>
          <a:endParaRPr lang="en-US"/>
        </a:p>
      </dgm:t>
    </dgm:pt>
    <dgm:pt modelId="{F082C3AB-B1BC-4656-A01E-03C6754E1E48}" type="sibTrans" cxnId="{9F88B39A-A968-4DA4-8B50-F34BC598F7BB}">
      <dgm:prSet/>
      <dgm:spPr/>
      <dgm:t>
        <a:bodyPr/>
        <a:lstStyle/>
        <a:p>
          <a:endParaRPr lang="en-US"/>
        </a:p>
      </dgm:t>
    </dgm:pt>
    <dgm:pt modelId="{33B15406-E065-4A8F-B9CE-64A08F29D046}">
      <dgm:prSet phldrT="[Text]" custT="1"/>
      <dgm:spPr/>
      <dgm:t>
        <a:bodyPr/>
        <a:lstStyle/>
        <a:p>
          <a:r>
            <a:rPr lang="en-US" sz="2000" dirty="0" smtClean="0"/>
            <a:t>DEC 8: basic painting</a:t>
          </a:r>
          <a:endParaRPr lang="en-US" sz="2000" dirty="0"/>
        </a:p>
      </dgm:t>
    </dgm:pt>
    <dgm:pt modelId="{FF650C3E-A635-4E70-A387-5B8D2BC450E7}" type="parTrans" cxnId="{E7839A81-7F4A-4411-AA17-B2B081678EAA}">
      <dgm:prSet/>
      <dgm:spPr/>
      <dgm:t>
        <a:bodyPr/>
        <a:lstStyle/>
        <a:p>
          <a:endParaRPr lang="en-US"/>
        </a:p>
      </dgm:t>
    </dgm:pt>
    <dgm:pt modelId="{76AB2574-4D6C-4B5C-AA85-6766366B473D}" type="sibTrans" cxnId="{E7839A81-7F4A-4411-AA17-B2B081678EAA}">
      <dgm:prSet/>
      <dgm:spPr/>
      <dgm:t>
        <a:bodyPr/>
        <a:lstStyle/>
        <a:p>
          <a:endParaRPr lang="en-US"/>
        </a:p>
      </dgm:t>
    </dgm:pt>
    <dgm:pt modelId="{063EA4F9-675E-4E8B-9730-6CFA841EE782}">
      <dgm:prSet phldrT="[Text]" custT="1"/>
      <dgm:spPr/>
      <dgm:t>
        <a:bodyPr/>
        <a:lstStyle/>
        <a:p>
          <a:r>
            <a:rPr lang="en-US" sz="2000" dirty="0" smtClean="0"/>
            <a:t>DEC 10: simple </a:t>
          </a:r>
          <a:r>
            <a:rPr lang="en-US" sz="2000" dirty="0" err="1" smtClean="0"/>
            <a:t>simu</a:t>
          </a:r>
          <a:r>
            <a:rPr lang="en-US" sz="2000" dirty="0" smtClean="0"/>
            <a:t>. Program</a:t>
          </a:r>
          <a:endParaRPr lang="en-US" sz="2000" dirty="0"/>
        </a:p>
      </dgm:t>
    </dgm:pt>
    <dgm:pt modelId="{7E28E1AA-81CB-4629-AE98-870A9318B08E}" type="parTrans" cxnId="{21C2C6F3-B511-4EE0-8EA0-72DAB2286CC8}">
      <dgm:prSet/>
      <dgm:spPr/>
      <dgm:t>
        <a:bodyPr/>
        <a:lstStyle/>
        <a:p>
          <a:endParaRPr lang="en-US"/>
        </a:p>
      </dgm:t>
    </dgm:pt>
    <dgm:pt modelId="{8CA71A4B-E5BE-469A-A6F2-CAE1DC88D139}" type="sibTrans" cxnId="{21C2C6F3-B511-4EE0-8EA0-72DAB2286CC8}">
      <dgm:prSet/>
      <dgm:spPr/>
      <dgm:t>
        <a:bodyPr/>
        <a:lstStyle/>
        <a:p>
          <a:endParaRPr lang="en-US"/>
        </a:p>
      </dgm:t>
    </dgm:pt>
    <dgm:pt modelId="{3BF8D784-F9F2-49F2-9BF1-19570B95FF02}">
      <dgm:prSet phldrT="[Text]" custT="1"/>
      <dgm:spPr/>
      <dgm:t>
        <a:bodyPr/>
        <a:lstStyle/>
        <a:p>
          <a:r>
            <a:rPr lang="en-US" sz="2000" dirty="0" smtClean="0"/>
            <a:t>Jan 16 2017: 1</a:t>
          </a:r>
          <a:r>
            <a:rPr lang="en-US" sz="2000" baseline="30000" dirty="0" smtClean="0"/>
            <a:t>st</a:t>
          </a:r>
          <a:r>
            <a:rPr lang="en-US" sz="2000" dirty="0" smtClean="0"/>
            <a:t> Reconstruct</a:t>
          </a:r>
          <a:endParaRPr lang="en-US" sz="2000" dirty="0"/>
        </a:p>
      </dgm:t>
    </dgm:pt>
    <dgm:pt modelId="{19CC0A94-1D9F-4A5B-8042-ACD30F1392A4}" type="parTrans" cxnId="{C64C6231-BABF-4E57-B935-3233F6418D73}">
      <dgm:prSet/>
      <dgm:spPr/>
      <dgm:t>
        <a:bodyPr/>
        <a:lstStyle/>
        <a:p>
          <a:endParaRPr lang="en-US"/>
        </a:p>
      </dgm:t>
    </dgm:pt>
    <dgm:pt modelId="{455EF4D5-93F8-48D5-A595-290F522CA1A2}" type="sibTrans" cxnId="{C64C6231-BABF-4E57-B935-3233F6418D73}">
      <dgm:prSet/>
      <dgm:spPr/>
      <dgm:t>
        <a:bodyPr/>
        <a:lstStyle/>
        <a:p>
          <a:endParaRPr lang="en-US"/>
        </a:p>
      </dgm:t>
    </dgm:pt>
    <dgm:pt modelId="{50279CEF-22CE-4DA6-9D37-F260074509A6}">
      <dgm:prSet phldrT="[Text]" custT="1"/>
      <dgm:spPr/>
      <dgm:t>
        <a:bodyPr/>
        <a:lstStyle/>
        <a:p>
          <a:r>
            <a:rPr lang="en-US" sz="2000" dirty="0" smtClean="0"/>
            <a:t>End of Jan: advanced </a:t>
          </a:r>
          <a:r>
            <a:rPr lang="en-US" sz="2000" dirty="0" err="1" smtClean="0"/>
            <a:t>simu</a:t>
          </a:r>
          <a:r>
            <a:rPr lang="en-US" sz="2000" dirty="0" smtClean="0"/>
            <a:t>. program</a:t>
          </a:r>
          <a:endParaRPr lang="en-US" sz="2000" dirty="0"/>
        </a:p>
      </dgm:t>
    </dgm:pt>
    <dgm:pt modelId="{9131B319-D303-40A1-BC97-D29B21A37598}" type="parTrans" cxnId="{DB7D4DDB-F20F-422D-A9F4-C94DC18E6039}">
      <dgm:prSet/>
      <dgm:spPr/>
      <dgm:t>
        <a:bodyPr/>
        <a:lstStyle/>
        <a:p>
          <a:endParaRPr lang="en-US"/>
        </a:p>
      </dgm:t>
    </dgm:pt>
    <dgm:pt modelId="{C70E93AE-24B7-4D04-905E-1C0188BE2810}" type="sibTrans" cxnId="{DB7D4DDB-F20F-422D-A9F4-C94DC18E6039}">
      <dgm:prSet/>
      <dgm:spPr/>
      <dgm:t>
        <a:bodyPr/>
        <a:lstStyle/>
        <a:p>
          <a:endParaRPr lang="en-US"/>
        </a:p>
      </dgm:t>
    </dgm:pt>
    <dgm:pt modelId="{E545EEDF-285B-4971-BCCD-833F5DD0F6AF}">
      <dgm:prSet phldrT="[Text]" custT="1"/>
      <dgm:spPr/>
      <dgm:t>
        <a:bodyPr/>
        <a:lstStyle/>
        <a:p>
          <a:r>
            <a:rPr lang="en-US" sz="2000" dirty="0" smtClean="0"/>
            <a:t>DEC 20: simple strategy</a:t>
          </a:r>
          <a:endParaRPr lang="en-US" sz="2000" dirty="0"/>
        </a:p>
      </dgm:t>
    </dgm:pt>
    <dgm:pt modelId="{1EB5C42E-C514-4DA1-8225-018F5C2B3171}" type="parTrans" cxnId="{3927829D-E694-4B54-A5AF-F758CF34CA06}">
      <dgm:prSet/>
      <dgm:spPr/>
      <dgm:t>
        <a:bodyPr/>
        <a:lstStyle/>
        <a:p>
          <a:endParaRPr lang="en-US"/>
        </a:p>
      </dgm:t>
    </dgm:pt>
    <dgm:pt modelId="{228E03DD-88DF-4E26-B2A6-46CBD1C7CC2D}" type="sibTrans" cxnId="{3927829D-E694-4B54-A5AF-F758CF34CA06}">
      <dgm:prSet/>
      <dgm:spPr/>
      <dgm:t>
        <a:bodyPr/>
        <a:lstStyle/>
        <a:p>
          <a:endParaRPr lang="en-US"/>
        </a:p>
      </dgm:t>
    </dgm:pt>
    <dgm:pt modelId="{3F621FE9-A852-42E7-8EA2-0E88B6EEFF58}" type="pres">
      <dgm:prSet presAssocID="{FC96E5EB-2918-4096-9738-7043B52FAF90}" presName="Name0" presStyleCnt="0">
        <dgm:presLayoutVars>
          <dgm:dir/>
        </dgm:presLayoutVars>
      </dgm:prSet>
      <dgm:spPr/>
      <dgm:t>
        <a:bodyPr/>
        <a:lstStyle/>
        <a:p>
          <a:endParaRPr lang="en-US"/>
        </a:p>
      </dgm:t>
    </dgm:pt>
    <dgm:pt modelId="{5E821D1C-8817-4C87-A670-E0D6958C1BC2}" type="pres">
      <dgm:prSet presAssocID="{8403661B-D508-4412-A436-6D520A35DDD8}" presName="parComposite" presStyleCnt="0"/>
      <dgm:spPr/>
    </dgm:pt>
    <dgm:pt modelId="{2ACCAE05-0F5C-4AE8-BABE-DA8F0458A07C}" type="pres">
      <dgm:prSet presAssocID="{8403661B-D508-4412-A436-6D520A35DDD8}" presName="parBigCircle" presStyleLbl="node0" presStyleIdx="0" presStyleCnt="3"/>
      <dgm:spPr/>
    </dgm:pt>
    <dgm:pt modelId="{941D009C-0CE1-439A-9082-175F7F025DD0}" type="pres">
      <dgm:prSet presAssocID="{8403661B-D508-4412-A436-6D520A35DDD8}" presName="parTx" presStyleLbl="revTx" presStyleIdx="0" presStyleCnt="9"/>
      <dgm:spPr/>
      <dgm:t>
        <a:bodyPr/>
        <a:lstStyle/>
        <a:p>
          <a:endParaRPr lang="en-US"/>
        </a:p>
      </dgm:t>
    </dgm:pt>
    <dgm:pt modelId="{32BDADBC-551B-4930-9210-814B71F47977}" type="pres">
      <dgm:prSet presAssocID="{8403661B-D508-4412-A436-6D520A35DDD8}" presName="bSpace" presStyleCnt="0"/>
      <dgm:spPr/>
    </dgm:pt>
    <dgm:pt modelId="{05A353E0-BA6B-4A5C-ACE8-033845B5B52D}" type="pres">
      <dgm:prSet presAssocID="{8403661B-D508-4412-A436-6D520A35DDD8}" presName="parBackupNorm" presStyleCnt="0"/>
      <dgm:spPr/>
    </dgm:pt>
    <dgm:pt modelId="{6024A2F9-48F1-449D-8B46-4B9B389979B3}" type="pres">
      <dgm:prSet presAssocID="{F082C3AB-B1BC-4656-A01E-03C6754E1E48}" presName="parSpace" presStyleCnt="0"/>
      <dgm:spPr/>
    </dgm:pt>
    <dgm:pt modelId="{0232EE46-D6DA-4B09-8E58-9E1EC5E77C29}" type="pres">
      <dgm:prSet presAssocID="{33B15406-E065-4A8F-B9CE-64A08F29D046}" presName="desBackupLeftNorm" presStyleCnt="0"/>
      <dgm:spPr/>
    </dgm:pt>
    <dgm:pt modelId="{3F8CDCE0-D0EC-498D-BB09-36C6855DBB9B}" type="pres">
      <dgm:prSet presAssocID="{33B15406-E065-4A8F-B9CE-64A08F29D046}" presName="desComposite" presStyleCnt="0"/>
      <dgm:spPr/>
    </dgm:pt>
    <dgm:pt modelId="{265FDB67-9042-4981-B721-DDB041F04FAE}" type="pres">
      <dgm:prSet presAssocID="{33B15406-E065-4A8F-B9CE-64A08F29D046}" presName="desCircle" presStyleLbl="node1" presStyleIdx="0" presStyleCnt="3"/>
      <dgm:spPr/>
    </dgm:pt>
    <dgm:pt modelId="{2ACE65D7-4203-480B-B3D1-05913E25E5E4}" type="pres">
      <dgm:prSet presAssocID="{33B15406-E065-4A8F-B9CE-64A08F29D046}" presName="chTx" presStyleLbl="revTx" presStyleIdx="1" presStyleCnt="9"/>
      <dgm:spPr/>
      <dgm:t>
        <a:bodyPr/>
        <a:lstStyle/>
        <a:p>
          <a:endParaRPr lang="en-US"/>
        </a:p>
      </dgm:t>
    </dgm:pt>
    <dgm:pt modelId="{7F0023A2-CE29-4577-8B1C-8913BF45A2BC}" type="pres">
      <dgm:prSet presAssocID="{33B15406-E065-4A8F-B9CE-64A08F29D046}" presName="desTx" presStyleLbl="revTx" presStyleIdx="2" presStyleCnt="9">
        <dgm:presLayoutVars>
          <dgm:bulletEnabled val="1"/>
        </dgm:presLayoutVars>
      </dgm:prSet>
      <dgm:spPr/>
    </dgm:pt>
    <dgm:pt modelId="{1437AC1E-BFA7-4FC6-92E2-F85B708A074C}" type="pres">
      <dgm:prSet presAssocID="{33B15406-E065-4A8F-B9CE-64A08F29D046}" presName="desBackupRightNorm" presStyleCnt="0"/>
      <dgm:spPr/>
    </dgm:pt>
    <dgm:pt modelId="{85D3594B-D604-4B39-8C2A-C245C647F024}" type="pres">
      <dgm:prSet presAssocID="{76AB2574-4D6C-4B5C-AA85-6766366B473D}" presName="desSpace" presStyleCnt="0"/>
      <dgm:spPr/>
    </dgm:pt>
    <dgm:pt modelId="{C3D68567-1219-4563-AB53-F674443931FE}" type="pres">
      <dgm:prSet presAssocID="{063EA4F9-675E-4E8B-9730-6CFA841EE782}" presName="parComposite" presStyleCnt="0"/>
      <dgm:spPr/>
    </dgm:pt>
    <dgm:pt modelId="{C17AB766-E64F-4484-A083-65C7099A2EAF}" type="pres">
      <dgm:prSet presAssocID="{063EA4F9-675E-4E8B-9730-6CFA841EE782}" presName="parBigCircle" presStyleLbl="node0" presStyleIdx="1" presStyleCnt="3"/>
      <dgm:spPr/>
    </dgm:pt>
    <dgm:pt modelId="{EA077831-2BBE-40F6-8A5C-6E46E7A3DF73}" type="pres">
      <dgm:prSet presAssocID="{063EA4F9-675E-4E8B-9730-6CFA841EE782}" presName="parTx" presStyleLbl="revTx" presStyleIdx="3" presStyleCnt="9"/>
      <dgm:spPr/>
      <dgm:t>
        <a:bodyPr/>
        <a:lstStyle/>
        <a:p>
          <a:endParaRPr lang="en-US"/>
        </a:p>
      </dgm:t>
    </dgm:pt>
    <dgm:pt modelId="{D155F974-F97A-492D-B520-754A91812FD8}" type="pres">
      <dgm:prSet presAssocID="{063EA4F9-675E-4E8B-9730-6CFA841EE782}" presName="bSpace" presStyleCnt="0"/>
      <dgm:spPr/>
    </dgm:pt>
    <dgm:pt modelId="{9179478C-9ED4-4816-BBEA-16B32E75BF90}" type="pres">
      <dgm:prSet presAssocID="{063EA4F9-675E-4E8B-9730-6CFA841EE782}" presName="parBackupNorm" presStyleCnt="0"/>
      <dgm:spPr/>
    </dgm:pt>
    <dgm:pt modelId="{AE031AFB-DDB1-47FC-B707-E37B9A2CE387}" type="pres">
      <dgm:prSet presAssocID="{8CA71A4B-E5BE-469A-A6F2-CAE1DC88D139}" presName="parSpace" presStyleCnt="0"/>
      <dgm:spPr/>
    </dgm:pt>
    <dgm:pt modelId="{D5DCEB67-1F2E-43B8-A255-C049B0427032}" type="pres">
      <dgm:prSet presAssocID="{E545EEDF-285B-4971-BCCD-833F5DD0F6AF}" presName="desBackupLeftNorm" presStyleCnt="0"/>
      <dgm:spPr/>
    </dgm:pt>
    <dgm:pt modelId="{5F1B57BB-6E68-400F-B3F6-06B1AB621237}" type="pres">
      <dgm:prSet presAssocID="{E545EEDF-285B-4971-BCCD-833F5DD0F6AF}" presName="desComposite" presStyleCnt="0"/>
      <dgm:spPr/>
    </dgm:pt>
    <dgm:pt modelId="{849BB371-2013-4CFC-BCF9-90473A92F001}" type="pres">
      <dgm:prSet presAssocID="{E545EEDF-285B-4971-BCCD-833F5DD0F6AF}" presName="desCircle" presStyleLbl="node1" presStyleIdx="1" presStyleCnt="3"/>
      <dgm:spPr/>
    </dgm:pt>
    <dgm:pt modelId="{81949AE9-85F6-4EA8-82DC-B1920E10FC67}" type="pres">
      <dgm:prSet presAssocID="{E545EEDF-285B-4971-BCCD-833F5DD0F6AF}" presName="chTx" presStyleLbl="revTx" presStyleIdx="4" presStyleCnt="9"/>
      <dgm:spPr/>
      <dgm:t>
        <a:bodyPr/>
        <a:lstStyle/>
        <a:p>
          <a:endParaRPr lang="en-US"/>
        </a:p>
      </dgm:t>
    </dgm:pt>
    <dgm:pt modelId="{C096CBD6-44E0-4486-9986-CFCA05BAD70E}" type="pres">
      <dgm:prSet presAssocID="{E545EEDF-285B-4971-BCCD-833F5DD0F6AF}" presName="desTx" presStyleLbl="revTx" presStyleIdx="5" presStyleCnt="9">
        <dgm:presLayoutVars>
          <dgm:bulletEnabled val="1"/>
        </dgm:presLayoutVars>
      </dgm:prSet>
      <dgm:spPr/>
    </dgm:pt>
    <dgm:pt modelId="{C7ADFBF3-17CE-4C36-A7F9-009D27E3B0CD}" type="pres">
      <dgm:prSet presAssocID="{E545EEDF-285B-4971-BCCD-833F5DD0F6AF}" presName="desBackupRightNorm" presStyleCnt="0"/>
      <dgm:spPr/>
    </dgm:pt>
    <dgm:pt modelId="{10DD7362-315B-4566-A2FA-6E3425B05464}" type="pres">
      <dgm:prSet presAssocID="{228E03DD-88DF-4E26-B2A6-46CBD1C7CC2D}" presName="desSpace" presStyleCnt="0"/>
      <dgm:spPr/>
    </dgm:pt>
    <dgm:pt modelId="{982EC7D2-E953-49A0-8F45-F9995FC40CC4}" type="pres">
      <dgm:prSet presAssocID="{3BF8D784-F9F2-49F2-9BF1-19570B95FF02}" presName="parComposite" presStyleCnt="0"/>
      <dgm:spPr/>
    </dgm:pt>
    <dgm:pt modelId="{B63F96FA-D100-42EA-B18E-74EC65C879F1}" type="pres">
      <dgm:prSet presAssocID="{3BF8D784-F9F2-49F2-9BF1-19570B95FF02}" presName="parBigCircle" presStyleLbl="node0" presStyleIdx="2" presStyleCnt="3"/>
      <dgm:spPr/>
    </dgm:pt>
    <dgm:pt modelId="{DC62849C-7BCC-4C65-8834-948DED6A4C1E}" type="pres">
      <dgm:prSet presAssocID="{3BF8D784-F9F2-49F2-9BF1-19570B95FF02}" presName="parTx" presStyleLbl="revTx" presStyleIdx="6" presStyleCnt="9"/>
      <dgm:spPr/>
      <dgm:t>
        <a:bodyPr/>
        <a:lstStyle/>
        <a:p>
          <a:endParaRPr lang="en-US"/>
        </a:p>
      </dgm:t>
    </dgm:pt>
    <dgm:pt modelId="{827C7E65-3F9F-4146-940E-8E49B1526FC1}" type="pres">
      <dgm:prSet presAssocID="{3BF8D784-F9F2-49F2-9BF1-19570B95FF02}" presName="bSpace" presStyleCnt="0"/>
      <dgm:spPr/>
    </dgm:pt>
    <dgm:pt modelId="{B3A16374-579A-4B56-A664-14AADF2D4690}" type="pres">
      <dgm:prSet presAssocID="{3BF8D784-F9F2-49F2-9BF1-19570B95FF02}" presName="parBackupNorm" presStyleCnt="0"/>
      <dgm:spPr/>
    </dgm:pt>
    <dgm:pt modelId="{5F5FEFDF-A07D-4903-8185-3090209DAC68}" type="pres">
      <dgm:prSet presAssocID="{455EF4D5-93F8-48D5-A595-290F522CA1A2}" presName="parSpace" presStyleCnt="0"/>
      <dgm:spPr/>
    </dgm:pt>
    <dgm:pt modelId="{E9948225-6747-4039-9B76-BA80F8A94179}" type="pres">
      <dgm:prSet presAssocID="{50279CEF-22CE-4DA6-9D37-F260074509A6}" presName="desBackupLeftNorm" presStyleCnt="0"/>
      <dgm:spPr/>
    </dgm:pt>
    <dgm:pt modelId="{3BCACB4D-7879-4619-A44A-5FF2E2270BEF}" type="pres">
      <dgm:prSet presAssocID="{50279CEF-22CE-4DA6-9D37-F260074509A6}" presName="desComposite" presStyleCnt="0"/>
      <dgm:spPr/>
    </dgm:pt>
    <dgm:pt modelId="{F31DC9E7-77D8-4B0A-959D-043C530D9BC0}" type="pres">
      <dgm:prSet presAssocID="{50279CEF-22CE-4DA6-9D37-F260074509A6}" presName="desCircle" presStyleLbl="node1" presStyleIdx="2" presStyleCnt="3"/>
      <dgm:spPr/>
    </dgm:pt>
    <dgm:pt modelId="{1355337E-DFA4-4D65-AF09-641DECBC7485}" type="pres">
      <dgm:prSet presAssocID="{50279CEF-22CE-4DA6-9D37-F260074509A6}" presName="chTx" presStyleLbl="revTx" presStyleIdx="7" presStyleCnt="9"/>
      <dgm:spPr/>
      <dgm:t>
        <a:bodyPr/>
        <a:lstStyle/>
        <a:p>
          <a:endParaRPr lang="en-US"/>
        </a:p>
      </dgm:t>
    </dgm:pt>
    <dgm:pt modelId="{5163000F-FC10-40C8-8C5E-FC49F679390F}" type="pres">
      <dgm:prSet presAssocID="{50279CEF-22CE-4DA6-9D37-F260074509A6}" presName="desTx" presStyleLbl="revTx" presStyleIdx="8" presStyleCnt="9">
        <dgm:presLayoutVars>
          <dgm:bulletEnabled val="1"/>
        </dgm:presLayoutVars>
      </dgm:prSet>
      <dgm:spPr/>
    </dgm:pt>
    <dgm:pt modelId="{F13A6135-560F-4BCD-A088-2E630B71ECD6}" type="pres">
      <dgm:prSet presAssocID="{50279CEF-22CE-4DA6-9D37-F260074509A6}" presName="desBackupRightNorm" presStyleCnt="0"/>
      <dgm:spPr/>
    </dgm:pt>
    <dgm:pt modelId="{E30955F8-0E4C-4117-BCB4-0B1D337A8FAE}" type="pres">
      <dgm:prSet presAssocID="{C70E93AE-24B7-4D04-905E-1C0188BE2810}" presName="desSpace" presStyleCnt="0"/>
      <dgm:spPr/>
    </dgm:pt>
  </dgm:ptLst>
  <dgm:cxnLst>
    <dgm:cxn modelId="{C64C6231-BABF-4E57-B935-3233F6418D73}" srcId="{FC96E5EB-2918-4096-9738-7043B52FAF90}" destId="{3BF8D784-F9F2-49F2-9BF1-19570B95FF02}" srcOrd="2" destOrd="0" parTransId="{19CC0A94-1D9F-4A5B-8042-ACD30F1392A4}" sibTransId="{455EF4D5-93F8-48D5-A595-290F522CA1A2}"/>
    <dgm:cxn modelId="{FC85134F-9EBE-416B-9C35-5318FB2BF6F3}" type="presOf" srcId="{50279CEF-22CE-4DA6-9D37-F260074509A6}" destId="{1355337E-DFA4-4D65-AF09-641DECBC7485}" srcOrd="0" destOrd="0" presId="urn:microsoft.com/office/officeart/2008/layout/CircleAccentTimeline"/>
    <dgm:cxn modelId="{3927829D-E694-4B54-A5AF-F758CF34CA06}" srcId="{063EA4F9-675E-4E8B-9730-6CFA841EE782}" destId="{E545EEDF-285B-4971-BCCD-833F5DD0F6AF}" srcOrd="0" destOrd="0" parTransId="{1EB5C42E-C514-4DA1-8225-018F5C2B3171}" sibTransId="{228E03DD-88DF-4E26-B2A6-46CBD1C7CC2D}"/>
    <dgm:cxn modelId="{9F88B39A-A968-4DA4-8B50-F34BC598F7BB}" srcId="{FC96E5EB-2918-4096-9738-7043B52FAF90}" destId="{8403661B-D508-4412-A436-6D520A35DDD8}" srcOrd="0" destOrd="0" parTransId="{62C55ADC-DB40-46BF-9843-519A7E96FA5E}" sibTransId="{F082C3AB-B1BC-4656-A01E-03C6754E1E48}"/>
    <dgm:cxn modelId="{E7839A81-7F4A-4411-AA17-B2B081678EAA}" srcId="{8403661B-D508-4412-A436-6D520A35DDD8}" destId="{33B15406-E065-4A8F-B9CE-64A08F29D046}" srcOrd="0" destOrd="0" parTransId="{FF650C3E-A635-4E70-A387-5B8D2BC450E7}" sibTransId="{76AB2574-4D6C-4B5C-AA85-6766366B473D}"/>
    <dgm:cxn modelId="{1767CC76-2FDD-4846-8C75-A68EB1D966D1}" type="presOf" srcId="{063EA4F9-675E-4E8B-9730-6CFA841EE782}" destId="{EA077831-2BBE-40F6-8A5C-6E46E7A3DF73}" srcOrd="0" destOrd="0" presId="urn:microsoft.com/office/officeart/2008/layout/CircleAccentTimeline"/>
    <dgm:cxn modelId="{16FAAE70-FE2C-4D5A-9F20-B4539C61A4C7}" type="presOf" srcId="{FC96E5EB-2918-4096-9738-7043B52FAF90}" destId="{3F621FE9-A852-42E7-8EA2-0E88B6EEFF58}" srcOrd="0" destOrd="0" presId="urn:microsoft.com/office/officeart/2008/layout/CircleAccentTimeline"/>
    <dgm:cxn modelId="{21C2C6F3-B511-4EE0-8EA0-72DAB2286CC8}" srcId="{FC96E5EB-2918-4096-9738-7043B52FAF90}" destId="{063EA4F9-675E-4E8B-9730-6CFA841EE782}" srcOrd="1" destOrd="0" parTransId="{7E28E1AA-81CB-4629-AE98-870A9318B08E}" sibTransId="{8CA71A4B-E5BE-469A-A6F2-CAE1DC88D139}"/>
    <dgm:cxn modelId="{1D1A4A08-DECB-47CA-A821-0C1A220A0330}" type="presOf" srcId="{33B15406-E065-4A8F-B9CE-64A08F29D046}" destId="{2ACE65D7-4203-480B-B3D1-05913E25E5E4}" srcOrd="0" destOrd="0" presId="urn:microsoft.com/office/officeart/2008/layout/CircleAccentTimeline"/>
    <dgm:cxn modelId="{DB7D4DDB-F20F-422D-A9F4-C94DC18E6039}" srcId="{3BF8D784-F9F2-49F2-9BF1-19570B95FF02}" destId="{50279CEF-22CE-4DA6-9D37-F260074509A6}" srcOrd="0" destOrd="0" parTransId="{9131B319-D303-40A1-BC97-D29B21A37598}" sibTransId="{C70E93AE-24B7-4D04-905E-1C0188BE2810}"/>
    <dgm:cxn modelId="{D9319C98-7A8E-4CD4-8389-73377FA17186}" type="presOf" srcId="{8403661B-D508-4412-A436-6D520A35DDD8}" destId="{941D009C-0CE1-439A-9082-175F7F025DD0}" srcOrd="0" destOrd="0" presId="urn:microsoft.com/office/officeart/2008/layout/CircleAccentTimeline"/>
    <dgm:cxn modelId="{4A547CCC-A4F9-4D19-9BA6-CC9771B5ED87}" type="presOf" srcId="{E545EEDF-285B-4971-BCCD-833F5DD0F6AF}" destId="{81949AE9-85F6-4EA8-82DC-B1920E10FC67}" srcOrd="0" destOrd="0" presId="urn:microsoft.com/office/officeart/2008/layout/CircleAccentTimeline"/>
    <dgm:cxn modelId="{9BF1814A-DD95-4562-81AA-247D9158A868}" type="presOf" srcId="{3BF8D784-F9F2-49F2-9BF1-19570B95FF02}" destId="{DC62849C-7BCC-4C65-8834-948DED6A4C1E}" srcOrd="0" destOrd="0" presId="urn:microsoft.com/office/officeart/2008/layout/CircleAccentTimeline"/>
    <dgm:cxn modelId="{769DFA3E-965D-433E-9F62-E0E012A55CE3}" type="presParOf" srcId="{3F621FE9-A852-42E7-8EA2-0E88B6EEFF58}" destId="{5E821D1C-8817-4C87-A670-E0D6958C1BC2}" srcOrd="0" destOrd="0" presId="urn:microsoft.com/office/officeart/2008/layout/CircleAccentTimeline"/>
    <dgm:cxn modelId="{BD752EBC-265A-4674-9918-0D2409257B62}" type="presParOf" srcId="{5E821D1C-8817-4C87-A670-E0D6958C1BC2}" destId="{2ACCAE05-0F5C-4AE8-BABE-DA8F0458A07C}" srcOrd="0" destOrd="0" presId="urn:microsoft.com/office/officeart/2008/layout/CircleAccentTimeline"/>
    <dgm:cxn modelId="{BDF11C89-74FF-4A2C-A4B2-E44FF7A5B4C6}" type="presParOf" srcId="{5E821D1C-8817-4C87-A670-E0D6958C1BC2}" destId="{941D009C-0CE1-439A-9082-175F7F025DD0}" srcOrd="1" destOrd="0" presId="urn:microsoft.com/office/officeart/2008/layout/CircleAccentTimeline"/>
    <dgm:cxn modelId="{60DDF079-2F2F-451C-8A0E-708B50278982}" type="presParOf" srcId="{5E821D1C-8817-4C87-A670-E0D6958C1BC2}" destId="{32BDADBC-551B-4930-9210-814B71F47977}" srcOrd="2" destOrd="0" presId="urn:microsoft.com/office/officeart/2008/layout/CircleAccentTimeline"/>
    <dgm:cxn modelId="{D6F3BEE7-BB65-411F-A53A-6B57E7450726}" type="presParOf" srcId="{3F621FE9-A852-42E7-8EA2-0E88B6EEFF58}" destId="{05A353E0-BA6B-4A5C-ACE8-033845B5B52D}" srcOrd="1" destOrd="0" presId="urn:microsoft.com/office/officeart/2008/layout/CircleAccentTimeline"/>
    <dgm:cxn modelId="{4025BD86-1D0C-4721-8608-61B5FD05B377}" type="presParOf" srcId="{3F621FE9-A852-42E7-8EA2-0E88B6EEFF58}" destId="{6024A2F9-48F1-449D-8B46-4B9B389979B3}" srcOrd="2" destOrd="0" presId="urn:microsoft.com/office/officeart/2008/layout/CircleAccentTimeline"/>
    <dgm:cxn modelId="{C3FD4F98-70EC-4830-B5AC-CE6201CDD93E}" type="presParOf" srcId="{3F621FE9-A852-42E7-8EA2-0E88B6EEFF58}" destId="{0232EE46-D6DA-4B09-8E58-9E1EC5E77C29}" srcOrd="3" destOrd="0" presId="urn:microsoft.com/office/officeart/2008/layout/CircleAccentTimeline"/>
    <dgm:cxn modelId="{5E327E53-D070-4A08-83A4-D5763AAFC5E5}" type="presParOf" srcId="{3F621FE9-A852-42E7-8EA2-0E88B6EEFF58}" destId="{3F8CDCE0-D0EC-498D-BB09-36C6855DBB9B}" srcOrd="4" destOrd="0" presId="urn:microsoft.com/office/officeart/2008/layout/CircleAccentTimeline"/>
    <dgm:cxn modelId="{B0F0323E-D7C6-4777-BC65-EDD9219B93E5}" type="presParOf" srcId="{3F8CDCE0-D0EC-498D-BB09-36C6855DBB9B}" destId="{265FDB67-9042-4981-B721-DDB041F04FAE}" srcOrd="0" destOrd="0" presId="urn:microsoft.com/office/officeart/2008/layout/CircleAccentTimeline"/>
    <dgm:cxn modelId="{EA954758-FA7A-4598-BA14-A3B405AB53E1}" type="presParOf" srcId="{3F8CDCE0-D0EC-498D-BB09-36C6855DBB9B}" destId="{2ACE65D7-4203-480B-B3D1-05913E25E5E4}" srcOrd="1" destOrd="0" presId="urn:microsoft.com/office/officeart/2008/layout/CircleAccentTimeline"/>
    <dgm:cxn modelId="{165CFB09-C8AF-45A7-A7AA-F2869B3AFEDB}" type="presParOf" srcId="{3F8CDCE0-D0EC-498D-BB09-36C6855DBB9B}" destId="{7F0023A2-CE29-4577-8B1C-8913BF45A2BC}" srcOrd="2" destOrd="0" presId="urn:microsoft.com/office/officeart/2008/layout/CircleAccentTimeline"/>
    <dgm:cxn modelId="{DF3C966C-6E26-4A81-AFFA-2D698D5CBC81}" type="presParOf" srcId="{3F621FE9-A852-42E7-8EA2-0E88B6EEFF58}" destId="{1437AC1E-BFA7-4FC6-92E2-F85B708A074C}" srcOrd="5" destOrd="0" presId="urn:microsoft.com/office/officeart/2008/layout/CircleAccentTimeline"/>
    <dgm:cxn modelId="{2C393CDE-54A2-4D28-B170-3C4251201C52}" type="presParOf" srcId="{3F621FE9-A852-42E7-8EA2-0E88B6EEFF58}" destId="{85D3594B-D604-4B39-8C2A-C245C647F024}" srcOrd="6" destOrd="0" presId="urn:microsoft.com/office/officeart/2008/layout/CircleAccentTimeline"/>
    <dgm:cxn modelId="{E65D6A6C-61CF-42A5-AD17-B285CF81A73A}" type="presParOf" srcId="{3F621FE9-A852-42E7-8EA2-0E88B6EEFF58}" destId="{C3D68567-1219-4563-AB53-F674443931FE}" srcOrd="7" destOrd="0" presId="urn:microsoft.com/office/officeart/2008/layout/CircleAccentTimeline"/>
    <dgm:cxn modelId="{3B18DBFF-7263-4991-A632-FE804F9CD16A}" type="presParOf" srcId="{C3D68567-1219-4563-AB53-F674443931FE}" destId="{C17AB766-E64F-4484-A083-65C7099A2EAF}" srcOrd="0" destOrd="0" presId="urn:microsoft.com/office/officeart/2008/layout/CircleAccentTimeline"/>
    <dgm:cxn modelId="{21846ACB-66E3-47F9-AD13-899D3731CB58}" type="presParOf" srcId="{C3D68567-1219-4563-AB53-F674443931FE}" destId="{EA077831-2BBE-40F6-8A5C-6E46E7A3DF73}" srcOrd="1" destOrd="0" presId="urn:microsoft.com/office/officeart/2008/layout/CircleAccentTimeline"/>
    <dgm:cxn modelId="{9C4A156D-8CBD-467D-9291-35E4B5E0B0FF}" type="presParOf" srcId="{C3D68567-1219-4563-AB53-F674443931FE}" destId="{D155F974-F97A-492D-B520-754A91812FD8}" srcOrd="2" destOrd="0" presId="urn:microsoft.com/office/officeart/2008/layout/CircleAccentTimeline"/>
    <dgm:cxn modelId="{EC81620D-A542-4B20-8239-2C6A108976A0}" type="presParOf" srcId="{3F621FE9-A852-42E7-8EA2-0E88B6EEFF58}" destId="{9179478C-9ED4-4816-BBEA-16B32E75BF90}" srcOrd="8" destOrd="0" presId="urn:microsoft.com/office/officeart/2008/layout/CircleAccentTimeline"/>
    <dgm:cxn modelId="{065D49DC-4500-49CC-B0D6-B195A4DCB9E8}" type="presParOf" srcId="{3F621FE9-A852-42E7-8EA2-0E88B6EEFF58}" destId="{AE031AFB-DDB1-47FC-B707-E37B9A2CE387}" srcOrd="9" destOrd="0" presId="urn:microsoft.com/office/officeart/2008/layout/CircleAccentTimeline"/>
    <dgm:cxn modelId="{4AAEE2AA-B33E-4A6D-8777-7A30C5EAFBC0}" type="presParOf" srcId="{3F621FE9-A852-42E7-8EA2-0E88B6EEFF58}" destId="{D5DCEB67-1F2E-43B8-A255-C049B0427032}" srcOrd="10" destOrd="0" presId="urn:microsoft.com/office/officeart/2008/layout/CircleAccentTimeline"/>
    <dgm:cxn modelId="{FB1A03AE-8E2C-48DB-A307-E3E61BF8B14C}" type="presParOf" srcId="{3F621FE9-A852-42E7-8EA2-0E88B6EEFF58}" destId="{5F1B57BB-6E68-400F-B3F6-06B1AB621237}" srcOrd="11" destOrd="0" presId="urn:microsoft.com/office/officeart/2008/layout/CircleAccentTimeline"/>
    <dgm:cxn modelId="{3E0B3F7E-E1B6-4E17-BD1F-BCA3AD655739}" type="presParOf" srcId="{5F1B57BB-6E68-400F-B3F6-06B1AB621237}" destId="{849BB371-2013-4CFC-BCF9-90473A92F001}" srcOrd="0" destOrd="0" presId="urn:microsoft.com/office/officeart/2008/layout/CircleAccentTimeline"/>
    <dgm:cxn modelId="{601A1B06-C74B-4CB3-8157-D3279D7DA521}" type="presParOf" srcId="{5F1B57BB-6E68-400F-B3F6-06B1AB621237}" destId="{81949AE9-85F6-4EA8-82DC-B1920E10FC67}" srcOrd="1" destOrd="0" presId="urn:microsoft.com/office/officeart/2008/layout/CircleAccentTimeline"/>
    <dgm:cxn modelId="{CF388FE3-DF7F-4B25-B257-3FA558C88816}" type="presParOf" srcId="{5F1B57BB-6E68-400F-B3F6-06B1AB621237}" destId="{C096CBD6-44E0-4486-9986-CFCA05BAD70E}" srcOrd="2" destOrd="0" presId="urn:microsoft.com/office/officeart/2008/layout/CircleAccentTimeline"/>
    <dgm:cxn modelId="{57A7C349-6B9E-4624-BA1E-8AB2BEA81487}" type="presParOf" srcId="{3F621FE9-A852-42E7-8EA2-0E88B6EEFF58}" destId="{C7ADFBF3-17CE-4C36-A7F9-009D27E3B0CD}" srcOrd="12" destOrd="0" presId="urn:microsoft.com/office/officeart/2008/layout/CircleAccentTimeline"/>
    <dgm:cxn modelId="{8BE21270-2294-4086-A4E0-8EA769FF6962}" type="presParOf" srcId="{3F621FE9-A852-42E7-8EA2-0E88B6EEFF58}" destId="{10DD7362-315B-4566-A2FA-6E3425B05464}" srcOrd="13" destOrd="0" presId="urn:microsoft.com/office/officeart/2008/layout/CircleAccentTimeline"/>
    <dgm:cxn modelId="{44D917CA-233A-465A-B010-F0F9655F6337}" type="presParOf" srcId="{3F621FE9-A852-42E7-8EA2-0E88B6EEFF58}" destId="{982EC7D2-E953-49A0-8F45-F9995FC40CC4}" srcOrd="14" destOrd="0" presId="urn:microsoft.com/office/officeart/2008/layout/CircleAccentTimeline"/>
    <dgm:cxn modelId="{FF8E7018-25A8-4D8F-AF5E-4CFE151ACD52}" type="presParOf" srcId="{982EC7D2-E953-49A0-8F45-F9995FC40CC4}" destId="{B63F96FA-D100-42EA-B18E-74EC65C879F1}" srcOrd="0" destOrd="0" presId="urn:microsoft.com/office/officeart/2008/layout/CircleAccentTimeline"/>
    <dgm:cxn modelId="{1CD87C50-1F97-43A0-A5E3-1FE14A772BF6}" type="presParOf" srcId="{982EC7D2-E953-49A0-8F45-F9995FC40CC4}" destId="{DC62849C-7BCC-4C65-8834-948DED6A4C1E}" srcOrd="1" destOrd="0" presId="urn:microsoft.com/office/officeart/2008/layout/CircleAccentTimeline"/>
    <dgm:cxn modelId="{134673FA-4B53-4AD4-8F44-78BCEE853FE0}" type="presParOf" srcId="{982EC7D2-E953-49A0-8F45-F9995FC40CC4}" destId="{827C7E65-3F9F-4146-940E-8E49B1526FC1}" srcOrd="2" destOrd="0" presId="urn:microsoft.com/office/officeart/2008/layout/CircleAccentTimeline"/>
    <dgm:cxn modelId="{EB2072FD-0169-4D04-A262-7BE694CB3B71}" type="presParOf" srcId="{3F621FE9-A852-42E7-8EA2-0E88B6EEFF58}" destId="{B3A16374-579A-4B56-A664-14AADF2D4690}" srcOrd="15" destOrd="0" presId="urn:microsoft.com/office/officeart/2008/layout/CircleAccentTimeline"/>
    <dgm:cxn modelId="{20AE8750-AB7C-4730-A366-1C61CF1FA8E4}" type="presParOf" srcId="{3F621FE9-A852-42E7-8EA2-0E88B6EEFF58}" destId="{5F5FEFDF-A07D-4903-8185-3090209DAC68}" srcOrd="16" destOrd="0" presId="urn:microsoft.com/office/officeart/2008/layout/CircleAccentTimeline"/>
    <dgm:cxn modelId="{E7F78C77-A66F-4F1D-912A-7DDFBB820CD3}" type="presParOf" srcId="{3F621FE9-A852-42E7-8EA2-0E88B6EEFF58}" destId="{E9948225-6747-4039-9B76-BA80F8A94179}" srcOrd="17" destOrd="0" presId="urn:microsoft.com/office/officeart/2008/layout/CircleAccentTimeline"/>
    <dgm:cxn modelId="{385B573A-2B87-4E41-BB68-30F4521AB35D}" type="presParOf" srcId="{3F621FE9-A852-42E7-8EA2-0E88B6EEFF58}" destId="{3BCACB4D-7879-4619-A44A-5FF2E2270BEF}" srcOrd="18" destOrd="0" presId="urn:microsoft.com/office/officeart/2008/layout/CircleAccentTimeline"/>
    <dgm:cxn modelId="{B1AF8673-5E75-45D5-90E6-1800ADCFCD49}" type="presParOf" srcId="{3BCACB4D-7879-4619-A44A-5FF2E2270BEF}" destId="{F31DC9E7-77D8-4B0A-959D-043C530D9BC0}" srcOrd="0" destOrd="0" presId="urn:microsoft.com/office/officeart/2008/layout/CircleAccentTimeline"/>
    <dgm:cxn modelId="{2ECEA6DE-2261-4110-802D-3C63C3FAED0B}" type="presParOf" srcId="{3BCACB4D-7879-4619-A44A-5FF2E2270BEF}" destId="{1355337E-DFA4-4D65-AF09-641DECBC7485}" srcOrd="1" destOrd="0" presId="urn:microsoft.com/office/officeart/2008/layout/CircleAccentTimeline"/>
    <dgm:cxn modelId="{1BA49A40-B8FE-49A3-B34A-429BA8E264C9}" type="presParOf" srcId="{3BCACB4D-7879-4619-A44A-5FF2E2270BEF}" destId="{5163000F-FC10-40C8-8C5E-FC49F679390F}" srcOrd="2" destOrd="0" presId="urn:microsoft.com/office/officeart/2008/layout/CircleAccentTimeline"/>
    <dgm:cxn modelId="{BECEC713-41E9-4E18-9D47-11B3E82C53AD}" type="presParOf" srcId="{3F621FE9-A852-42E7-8EA2-0E88B6EEFF58}" destId="{F13A6135-560F-4BCD-A088-2E630B71ECD6}" srcOrd="19" destOrd="0" presId="urn:microsoft.com/office/officeart/2008/layout/CircleAccentTimeline"/>
    <dgm:cxn modelId="{A4746FAF-FABD-4631-BD02-0253B0007865}" type="presParOf" srcId="{3F621FE9-A852-42E7-8EA2-0E88B6EEFF58}" destId="{E30955F8-0E4C-4117-BCB4-0B1D337A8FAE}" srcOrd="20" destOrd="0" presId="urn:microsoft.com/office/officeart/2008/layout/CircleAccent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15EC8B-4D6F-49D0-9B0D-0E4605A448B1}" type="doc">
      <dgm:prSet loTypeId="urn:microsoft.com/office/officeart/2008/layout/CircleAccentTimeline" loCatId="process" qsTypeId="urn:microsoft.com/office/officeart/2005/8/quickstyle/simple1" qsCatId="simple" csTypeId="urn:microsoft.com/office/officeart/2005/8/colors/accent1_2" csCatId="accent1" phldr="1"/>
      <dgm:spPr/>
      <dgm:t>
        <a:bodyPr/>
        <a:lstStyle/>
        <a:p>
          <a:endParaRPr lang="en-US"/>
        </a:p>
      </dgm:t>
    </dgm:pt>
    <dgm:pt modelId="{C4DE4EE3-7DBF-4F62-92F0-972B25D49FAE}">
      <dgm:prSet phldrT="[Text]"/>
      <dgm:spPr/>
      <dgm:t>
        <a:bodyPr/>
        <a:lstStyle/>
        <a:p>
          <a:r>
            <a:rPr lang="en-US" dirty="0" smtClean="0"/>
            <a:t>Feb 1: </a:t>
          </a:r>
          <a:r>
            <a:rPr lang="en-US" altLang="zh-CN" dirty="0" smtClean="0"/>
            <a:t>begin t</a:t>
          </a:r>
          <a:r>
            <a:rPr lang="en-US" dirty="0" smtClean="0"/>
            <a:t>he first strategy</a:t>
          </a:r>
          <a:endParaRPr lang="en-US" dirty="0"/>
        </a:p>
      </dgm:t>
    </dgm:pt>
    <dgm:pt modelId="{7FD2BEDA-1E68-4F3A-9C19-7A56C94D3430}" type="parTrans" cxnId="{255FE983-965C-4E40-B75C-BFF8EE6E9275}">
      <dgm:prSet/>
      <dgm:spPr/>
      <dgm:t>
        <a:bodyPr/>
        <a:lstStyle/>
        <a:p>
          <a:endParaRPr lang="en-US"/>
        </a:p>
      </dgm:t>
    </dgm:pt>
    <dgm:pt modelId="{E3BD50D5-6E17-41C0-9AD0-5C003BD78660}" type="sibTrans" cxnId="{255FE983-965C-4E40-B75C-BFF8EE6E9275}">
      <dgm:prSet/>
      <dgm:spPr/>
      <dgm:t>
        <a:bodyPr/>
        <a:lstStyle/>
        <a:p>
          <a:endParaRPr lang="en-US"/>
        </a:p>
      </dgm:t>
    </dgm:pt>
    <dgm:pt modelId="{0283689F-0602-4644-A5CF-CA5C02A80D0D}">
      <dgm:prSet phldrT="[Text]"/>
      <dgm:spPr/>
      <dgm:t>
        <a:bodyPr/>
        <a:lstStyle/>
        <a:p>
          <a:r>
            <a:rPr lang="en-US" altLang="zh-CN" dirty="0" smtClean="0"/>
            <a:t>Feb 6</a:t>
          </a:r>
          <a:r>
            <a:rPr lang="zh-CN" altLang="en-US" dirty="0" smtClean="0"/>
            <a:t>： </a:t>
          </a:r>
          <a:r>
            <a:rPr lang="en-US" altLang="zh-CN" dirty="0" smtClean="0"/>
            <a:t>2</a:t>
          </a:r>
          <a:r>
            <a:rPr lang="en-US" altLang="zh-CN" baseline="30000" dirty="0" smtClean="0"/>
            <a:t>nd</a:t>
          </a:r>
          <a:r>
            <a:rPr lang="en-US" altLang="zh-CN" dirty="0" smtClean="0"/>
            <a:t> Reconstruct</a:t>
          </a:r>
          <a:endParaRPr lang="en-US" dirty="0"/>
        </a:p>
      </dgm:t>
    </dgm:pt>
    <dgm:pt modelId="{C600D363-941A-4042-84F6-0F62A4FF46D1}" type="parTrans" cxnId="{847B28FA-C7A5-46D3-805E-0386C4B6A0B9}">
      <dgm:prSet/>
      <dgm:spPr/>
      <dgm:t>
        <a:bodyPr/>
        <a:lstStyle/>
        <a:p>
          <a:endParaRPr lang="en-US"/>
        </a:p>
      </dgm:t>
    </dgm:pt>
    <dgm:pt modelId="{18D7DB13-E60E-46EF-AEC6-FA718BB08AFC}" type="sibTrans" cxnId="{847B28FA-C7A5-46D3-805E-0386C4B6A0B9}">
      <dgm:prSet/>
      <dgm:spPr/>
      <dgm:t>
        <a:bodyPr/>
        <a:lstStyle/>
        <a:p>
          <a:endParaRPr lang="en-US"/>
        </a:p>
      </dgm:t>
    </dgm:pt>
    <dgm:pt modelId="{9B4B0A57-2740-46D3-BA27-05B3CD819794}">
      <dgm:prSet phldrT="[Text]"/>
      <dgm:spPr/>
      <dgm:t>
        <a:bodyPr/>
        <a:lstStyle/>
        <a:p>
          <a:r>
            <a:rPr lang="en-US" altLang="zh-CN" dirty="0" smtClean="0"/>
            <a:t>Feb 10: the 2</a:t>
          </a:r>
          <a:r>
            <a:rPr lang="en-US" altLang="zh-CN" baseline="30000" dirty="0" smtClean="0"/>
            <a:t>nd</a:t>
          </a:r>
          <a:r>
            <a:rPr lang="en-US" altLang="zh-CN" dirty="0" smtClean="0"/>
            <a:t> strategy</a:t>
          </a:r>
          <a:endParaRPr lang="en-US" dirty="0"/>
        </a:p>
      </dgm:t>
    </dgm:pt>
    <dgm:pt modelId="{75FA03E2-3842-4189-A2F8-0AF7372661FF}" type="parTrans" cxnId="{F9EFBA8A-5697-4609-9C07-7F4FAD5F7CC5}">
      <dgm:prSet/>
      <dgm:spPr/>
      <dgm:t>
        <a:bodyPr/>
        <a:lstStyle/>
        <a:p>
          <a:endParaRPr lang="en-US"/>
        </a:p>
      </dgm:t>
    </dgm:pt>
    <dgm:pt modelId="{5C6F9D05-0CA7-44DC-827D-E8ADDBBF72F5}" type="sibTrans" cxnId="{F9EFBA8A-5697-4609-9C07-7F4FAD5F7CC5}">
      <dgm:prSet/>
      <dgm:spPr/>
      <dgm:t>
        <a:bodyPr/>
        <a:lstStyle/>
        <a:p>
          <a:endParaRPr lang="en-US"/>
        </a:p>
      </dgm:t>
    </dgm:pt>
    <dgm:pt modelId="{D59FA82D-53AB-485D-9B47-5068941E25E9}">
      <dgm:prSet phldrT="[Text]"/>
      <dgm:spPr/>
      <dgm:t>
        <a:bodyPr/>
        <a:lstStyle/>
        <a:p>
          <a:r>
            <a:rPr lang="en-US" dirty="0" smtClean="0"/>
            <a:t>Feb 12: 3rd Reconstruct</a:t>
          </a:r>
          <a:endParaRPr lang="en-US" dirty="0"/>
        </a:p>
      </dgm:t>
    </dgm:pt>
    <dgm:pt modelId="{BFD89F23-0F27-488F-A36E-B315DB57C4BB}" type="parTrans" cxnId="{05981D07-A020-47FB-8FB0-CF7637189C15}">
      <dgm:prSet/>
      <dgm:spPr/>
      <dgm:t>
        <a:bodyPr/>
        <a:lstStyle/>
        <a:p>
          <a:endParaRPr lang="en-US"/>
        </a:p>
      </dgm:t>
    </dgm:pt>
    <dgm:pt modelId="{49D8416B-8595-4C15-BAA3-9CC8767A379C}" type="sibTrans" cxnId="{05981D07-A020-47FB-8FB0-CF7637189C15}">
      <dgm:prSet/>
      <dgm:spPr/>
      <dgm:t>
        <a:bodyPr/>
        <a:lstStyle/>
        <a:p>
          <a:endParaRPr lang="en-US"/>
        </a:p>
      </dgm:t>
    </dgm:pt>
    <dgm:pt modelId="{82B761FA-276B-4480-A80D-2ED015D4E93A}">
      <dgm:prSet phldrT="[Text]"/>
      <dgm:spPr/>
      <dgm:t>
        <a:bodyPr/>
        <a:lstStyle/>
        <a:p>
          <a:r>
            <a:rPr lang="en-US" altLang="zh-CN" dirty="0" smtClean="0"/>
            <a:t>Feb 13: the 3rd strategy</a:t>
          </a:r>
          <a:endParaRPr lang="en-US" dirty="0"/>
        </a:p>
      </dgm:t>
    </dgm:pt>
    <dgm:pt modelId="{3AC8B8B2-AFED-439A-983C-3F512575E504}" type="parTrans" cxnId="{BA10FBD4-50D9-4FC3-B0CC-FA86810C4FEA}">
      <dgm:prSet/>
      <dgm:spPr/>
      <dgm:t>
        <a:bodyPr/>
        <a:lstStyle/>
        <a:p>
          <a:endParaRPr lang="en-US"/>
        </a:p>
      </dgm:t>
    </dgm:pt>
    <dgm:pt modelId="{045114A1-4D32-4E81-BF54-CE1B5D98578E}" type="sibTrans" cxnId="{BA10FBD4-50D9-4FC3-B0CC-FA86810C4FEA}">
      <dgm:prSet/>
      <dgm:spPr/>
      <dgm:t>
        <a:bodyPr/>
        <a:lstStyle/>
        <a:p>
          <a:endParaRPr lang="en-US"/>
        </a:p>
      </dgm:t>
    </dgm:pt>
    <dgm:pt modelId="{E7452E4B-44EE-4B4E-878B-C8D69C9D6CE8}">
      <dgm:prSet phldrT="[Text]"/>
      <dgm:spPr/>
      <dgm:t>
        <a:bodyPr/>
        <a:lstStyle/>
        <a:p>
          <a:r>
            <a:rPr lang="en-US" dirty="0" smtClean="0"/>
            <a:t>Feb 16: Output files</a:t>
          </a:r>
          <a:endParaRPr lang="en-US" dirty="0"/>
        </a:p>
      </dgm:t>
    </dgm:pt>
    <dgm:pt modelId="{8D48C46A-EF14-4922-922E-4AE6000F8A59}" type="parTrans" cxnId="{429132B7-E6B5-4352-A927-50A1B72159CD}">
      <dgm:prSet/>
      <dgm:spPr/>
      <dgm:t>
        <a:bodyPr/>
        <a:lstStyle/>
        <a:p>
          <a:endParaRPr lang="en-US"/>
        </a:p>
      </dgm:t>
    </dgm:pt>
    <dgm:pt modelId="{B25A2C13-BB2B-4117-AB88-45629919A4A5}" type="sibTrans" cxnId="{429132B7-E6B5-4352-A927-50A1B72159CD}">
      <dgm:prSet/>
      <dgm:spPr/>
      <dgm:t>
        <a:bodyPr/>
        <a:lstStyle/>
        <a:p>
          <a:endParaRPr lang="en-US"/>
        </a:p>
      </dgm:t>
    </dgm:pt>
    <dgm:pt modelId="{18880633-9367-47F1-BD83-E9FA9953F167}" type="pres">
      <dgm:prSet presAssocID="{9115EC8B-4D6F-49D0-9B0D-0E4605A448B1}" presName="Name0" presStyleCnt="0">
        <dgm:presLayoutVars>
          <dgm:dir/>
        </dgm:presLayoutVars>
      </dgm:prSet>
      <dgm:spPr/>
      <dgm:t>
        <a:bodyPr/>
        <a:lstStyle/>
        <a:p>
          <a:endParaRPr lang="en-US"/>
        </a:p>
      </dgm:t>
    </dgm:pt>
    <dgm:pt modelId="{EB0F00CD-5DF3-48A7-8DD7-FCE0A00B1C90}" type="pres">
      <dgm:prSet presAssocID="{C4DE4EE3-7DBF-4F62-92F0-972B25D49FAE}" presName="parComposite" presStyleCnt="0"/>
      <dgm:spPr/>
    </dgm:pt>
    <dgm:pt modelId="{25873F79-D483-46C2-A1CC-8C9785DA6EB9}" type="pres">
      <dgm:prSet presAssocID="{C4DE4EE3-7DBF-4F62-92F0-972B25D49FAE}" presName="parBigCircle" presStyleLbl="node0" presStyleIdx="0" presStyleCnt="3"/>
      <dgm:spPr/>
    </dgm:pt>
    <dgm:pt modelId="{6AEBF8DF-A57C-4470-8247-765B04783B61}" type="pres">
      <dgm:prSet presAssocID="{C4DE4EE3-7DBF-4F62-92F0-972B25D49FAE}" presName="parTx" presStyleLbl="revTx" presStyleIdx="0" presStyleCnt="9"/>
      <dgm:spPr/>
      <dgm:t>
        <a:bodyPr/>
        <a:lstStyle/>
        <a:p>
          <a:endParaRPr lang="en-US"/>
        </a:p>
      </dgm:t>
    </dgm:pt>
    <dgm:pt modelId="{CD108C71-D01B-4DB9-A02F-8DD4BD1C38D5}" type="pres">
      <dgm:prSet presAssocID="{C4DE4EE3-7DBF-4F62-92F0-972B25D49FAE}" presName="bSpace" presStyleCnt="0"/>
      <dgm:spPr/>
    </dgm:pt>
    <dgm:pt modelId="{AD14D421-6A89-49F2-B51D-EBCE93130E35}" type="pres">
      <dgm:prSet presAssocID="{C4DE4EE3-7DBF-4F62-92F0-972B25D49FAE}" presName="parBackupNorm" presStyleCnt="0"/>
      <dgm:spPr/>
    </dgm:pt>
    <dgm:pt modelId="{D084AF31-FB57-4F3F-A648-B7D8380FFD30}" type="pres">
      <dgm:prSet presAssocID="{E3BD50D5-6E17-41C0-9AD0-5C003BD78660}" presName="parSpace" presStyleCnt="0"/>
      <dgm:spPr/>
    </dgm:pt>
    <dgm:pt modelId="{FC6D414E-6FD0-49C0-B62F-E9F967D15B0C}" type="pres">
      <dgm:prSet presAssocID="{0283689F-0602-4644-A5CF-CA5C02A80D0D}" presName="desBackupLeftNorm" presStyleCnt="0"/>
      <dgm:spPr/>
    </dgm:pt>
    <dgm:pt modelId="{90EA9D3D-0711-48CA-9031-3F782A929C26}" type="pres">
      <dgm:prSet presAssocID="{0283689F-0602-4644-A5CF-CA5C02A80D0D}" presName="desComposite" presStyleCnt="0"/>
      <dgm:spPr/>
    </dgm:pt>
    <dgm:pt modelId="{790B2807-9E8E-4E64-A54B-B9C7303A369B}" type="pres">
      <dgm:prSet presAssocID="{0283689F-0602-4644-A5CF-CA5C02A80D0D}" presName="desCircle" presStyleLbl="node1" presStyleIdx="0" presStyleCnt="3"/>
      <dgm:spPr/>
    </dgm:pt>
    <dgm:pt modelId="{20ABAF54-6A94-46C6-833B-B85927110181}" type="pres">
      <dgm:prSet presAssocID="{0283689F-0602-4644-A5CF-CA5C02A80D0D}" presName="chTx" presStyleLbl="revTx" presStyleIdx="1" presStyleCnt="9"/>
      <dgm:spPr/>
      <dgm:t>
        <a:bodyPr/>
        <a:lstStyle/>
        <a:p>
          <a:endParaRPr lang="en-US"/>
        </a:p>
      </dgm:t>
    </dgm:pt>
    <dgm:pt modelId="{E9E7A833-04C2-4185-8CD7-0A23C14F3D6B}" type="pres">
      <dgm:prSet presAssocID="{0283689F-0602-4644-A5CF-CA5C02A80D0D}" presName="desTx" presStyleLbl="revTx" presStyleIdx="2" presStyleCnt="9">
        <dgm:presLayoutVars>
          <dgm:bulletEnabled val="1"/>
        </dgm:presLayoutVars>
      </dgm:prSet>
      <dgm:spPr/>
    </dgm:pt>
    <dgm:pt modelId="{1A6C9F99-932A-4832-A779-7F543B2AEA7F}" type="pres">
      <dgm:prSet presAssocID="{0283689F-0602-4644-A5CF-CA5C02A80D0D}" presName="desBackupRightNorm" presStyleCnt="0"/>
      <dgm:spPr/>
    </dgm:pt>
    <dgm:pt modelId="{D6205B79-3A86-4D88-B9FB-69F2E212F821}" type="pres">
      <dgm:prSet presAssocID="{18D7DB13-E60E-46EF-AEC6-FA718BB08AFC}" presName="desSpace" presStyleCnt="0"/>
      <dgm:spPr/>
    </dgm:pt>
    <dgm:pt modelId="{C9CF537A-6205-45F7-85A6-E90F8C892616}" type="pres">
      <dgm:prSet presAssocID="{9B4B0A57-2740-46D3-BA27-05B3CD819794}" presName="desBackupLeftNorm" presStyleCnt="0"/>
      <dgm:spPr/>
    </dgm:pt>
    <dgm:pt modelId="{5152B415-6C6B-41F3-8C15-79F04BBEF043}" type="pres">
      <dgm:prSet presAssocID="{9B4B0A57-2740-46D3-BA27-05B3CD819794}" presName="desComposite" presStyleCnt="0"/>
      <dgm:spPr/>
    </dgm:pt>
    <dgm:pt modelId="{92D33228-D252-4F15-BCEA-7007A73F0201}" type="pres">
      <dgm:prSet presAssocID="{9B4B0A57-2740-46D3-BA27-05B3CD819794}" presName="desCircle" presStyleLbl="node1" presStyleIdx="1" presStyleCnt="3"/>
      <dgm:spPr/>
    </dgm:pt>
    <dgm:pt modelId="{479BB63F-903B-48D4-BA8C-F78ADB413442}" type="pres">
      <dgm:prSet presAssocID="{9B4B0A57-2740-46D3-BA27-05B3CD819794}" presName="chTx" presStyleLbl="revTx" presStyleIdx="3" presStyleCnt="9"/>
      <dgm:spPr/>
      <dgm:t>
        <a:bodyPr/>
        <a:lstStyle/>
        <a:p>
          <a:endParaRPr lang="en-US"/>
        </a:p>
      </dgm:t>
    </dgm:pt>
    <dgm:pt modelId="{9BAFDC0E-6BDD-4F68-A963-5AA5472483E0}" type="pres">
      <dgm:prSet presAssocID="{9B4B0A57-2740-46D3-BA27-05B3CD819794}" presName="desTx" presStyleLbl="revTx" presStyleIdx="4" presStyleCnt="9">
        <dgm:presLayoutVars>
          <dgm:bulletEnabled val="1"/>
        </dgm:presLayoutVars>
      </dgm:prSet>
      <dgm:spPr/>
    </dgm:pt>
    <dgm:pt modelId="{3EE005E6-D059-4ECF-A09E-8B5D87D3436F}" type="pres">
      <dgm:prSet presAssocID="{9B4B0A57-2740-46D3-BA27-05B3CD819794}" presName="desBackupRightNorm" presStyleCnt="0"/>
      <dgm:spPr/>
    </dgm:pt>
    <dgm:pt modelId="{FAEFD995-5757-423D-8DDC-2A3D192300E4}" type="pres">
      <dgm:prSet presAssocID="{5C6F9D05-0CA7-44DC-827D-E8ADDBBF72F5}" presName="desSpace" presStyleCnt="0"/>
      <dgm:spPr/>
    </dgm:pt>
    <dgm:pt modelId="{F447869C-8E91-42A3-8C31-ECF45A03242C}" type="pres">
      <dgm:prSet presAssocID="{D59FA82D-53AB-485D-9B47-5068941E25E9}" presName="parComposite" presStyleCnt="0"/>
      <dgm:spPr/>
    </dgm:pt>
    <dgm:pt modelId="{54EFCBDF-EA20-49E9-A0BC-D19ED5DB9B21}" type="pres">
      <dgm:prSet presAssocID="{D59FA82D-53AB-485D-9B47-5068941E25E9}" presName="parBigCircle" presStyleLbl="node0" presStyleIdx="1" presStyleCnt="3"/>
      <dgm:spPr/>
    </dgm:pt>
    <dgm:pt modelId="{F39F122D-54B3-4B63-9E18-7C6A1359766F}" type="pres">
      <dgm:prSet presAssocID="{D59FA82D-53AB-485D-9B47-5068941E25E9}" presName="parTx" presStyleLbl="revTx" presStyleIdx="5" presStyleCnt="9"/>
      <dgm:spPr/>
      <dgm:t>
        <a:bodyPr/>
        <a:lstStyle/>
        <a:p>
          <a:endParaRPr lang="en-US"/>
        </a:p>
      </dgm:t>
    </dgm:pt>
    <dgm:pt modelId="{E1EB0FEF-E9F0-4C25-B251-74BC55A0D586}" type="pres">
      <dgm:prSet presAssocID="{D59FA82D-53AB-485D-9B47-5068941E25E9}" presName="bSpace" presStyleCnt="0"/>
      <dgm:spPr/>
    </dgm:pt>
    <dgm:pt modelId="{37BCAFA1-CC33-441F-84A5-82E5075AFBBD}" type="pres">
      <dgm:prSet presAssocID="{D59FA82D-53AB-485D-9B47-5068941E25E9}" presName="parBackupNorm" presStyleCnt="0"/>
      <dgm:spPr/>
    </dgm:pt>
    <dgm:pt modelId="{4FF68113-9EC9-46A4-96ED-497C11D20637}" type="pres">
      <dgm:prSet presAssocID="{49D8416B-8595-4C15-BAA3-9CC8767A379C}" presName="parSpace" presStyleCnt="0"/>
      <dgm:spPr/>
    </dgm:pt>
    <dgm:pt modelId="{C3DE669B-7740-47C3-A9C1-5ECE1DB853D4}" type="pres">
      <dgm:prSet presAssocID="{82B761FA-276B-4480-A80D-2ED015D4E93A}" presName="desBackupLeftNorm" presStyleCnt="0"/>
      <dgm:spPr/>
    </dgm:pt>
    <dgm:pt modelId="{13FB603D-D265-43F6-895D-EE0F5739FF60}" type="pres">
      <dgm:prSet presAssocID="{82B761FA-276B-4480-A80D-2ED015D4E93A}" presName="desComposite" presStyleCnt="0"/>
      <dgm:spPr/>
    </dgm:pt>
    <dgm:pt modelId="{4674242D-35D6-4669-A985-576148F28FA0}" type="pres">
      <dgm:prSet presAssocID="{82B761FA-276B-4480-A80D-2ED015D4E93A}" presName="desCircle" presStyleLbl="node1" presStyleIdx="2" presStyleCnt="3"/>
      <dgm:spPr/>
    </dgm:pt>
    <dgm:pt modelId="{A8B95F3D-552F-49D5-B70D-982C339FCAB9}" type="pres">
      <dgm:prSet presAssocID="{82B761FA-276B-4480-A80D-2ED015D4E93A}" presName="chTx" presStyleLbl="revTx" presStyleIdx="6" presStyleCnt="9"/>
      <dgm:spPr/>
      <dgm:t>
        <a:bodyPr/>
        <a:lstStyle/>
        <a:p>
          <a:endParaRPr lang="en-US"/>
        </a:p>
      </dgm:t>
    </dgm:pt>
    <dgm:pt modelId="{9739D8B9-8CA2-4D5C-85FA-7E27ADFDF6DB}" type="pres">
      <dgm:prSet presAssocID="{82B761FA-276B-4480-A80D-2ED015D4E93A}" presName="desTx" presStyleLbl="revTx" presStyleIdx="7" presStyleCnt="9">
        <dgm:presLayoutVars>
          <dgm:bulletEnabled val="1"/>
        </dgm:presLayoutVars>
      </dgm:prSet>
      <dgm:spPr/>
    </dgm:pt>
    <dgm:pt modelId="{044BD1DE-AB16-4319-977A-08AAD75FA748}" type="pres">
      <dgm:prSet presAssocID="{82B761FA-276B-4480-A80D-2ED015D4E93A}" presName="desBackupRightNorm" presStyleCnt="0"/>
      <dgm:spPr/>
    </dgm:pt>
    <dgm:pt modelId="{23FC55AA-3088-4FB6-901C-D38E217FAB14}" type="pres">
      <dgm:prSet presAssocID="{045114A1-4D32-4E81-BF54-CE1B5D98578E}" presName="desSpace" presStyleCnt="0"/>
      <dgm:spPr/>
    </dgm:pt>
    <dgm:pt modelId="{E7EE9057-7AD0-438D-A4ED-AE92F5764795}" type="pres">
      <dgm:prSet presAssocID="{E7452E4B-44EE-4B4E-878B-C8D69C9D6CE8}" presName="parComposite" presStyleCnt="0"/>
      <dgm:spPr/>
    </dgm:pt>
    <dgm:pt modelId="{D478D4DE-3059-4C31-8C1C-9DADAFB509D4}" type="pres">
      <dgm:prSet presAssocID="{E7452E4B-44EE-4B4E-878B-C8D69C9D6CE8}" presName="parBigCircle" presStyleLbl="node0" presStyleIdx="2" presStyleCnt="3"/>
      <dgm:spPr/>
    </dgm:pt>
    <dgm:pt modelId="{0877F3F0-3F8D-41E6-8AA5-DF639CE69225}" type="pres">
      <dgm:prSet presAssocID="{E7452E4B-44EE-4B4E-878B-C8D69C9D6CE8}" presName="parTx" presStyleLbl="revTx" presStyleIdx="8" presStyleCnt="9"/>
      <dgm:spPr/>
      <dgm:t>
        <a:bodyPr/>
        <a:lstStyle/>
        <a:p>
          <a:endParaRPr lang="en-US"/>
        </a:p>
      </dgm:t>
    </dgm:pt>
    <dgm:pt modelId="{B498F97B-6C1D-4966-B98B-E438CC9FD48D}" type="pres">
      <dgm:prSet presAssocID="{E7452E4B-44EE-4B4E-878B-C8D69C9D6CE8}" presName="bSpace" presStyleCnt="0"/>
      <dgm:spPr/>
    </dgm:pt>
    <dgm:pt modelId="{577CB4B9-E87C-437A-AC4B-CF52FF09EBD1}" type="pres">
      <dgm:prSet presAssocID="{E7452E4B-44EE-4B4E-878B-C8D69C9D6CE8}" presName="parBackupNorm" presStyleCnt="0"/>
      <dgm:spPr/>
    </dgm:pt>
    <dgm:pt modelId="{9FCEDE7C-2E8D-45A7-A816-FA37869D3343}" type="pres">
      <dgm:prSet presAssocID="{B25A2C13-BB2B-4117-AB88-45629919A4A5}" presName="parSpace" presStyleCnt="0"/>
      <dgm:spPr/>
    </dgm:pt>
  </dgm:ptLst>
  <dgm:cxnLst>
    <dgm:cxn modelId="{15EC6EE3-B8A4-42F9-985C-436AAA9E4D6F}" type="presOf" srcId="{D59FA82D-53AB-485D-9B47-5068941E25E9}" destId="{F39F122D-54B3-4B63-9E18-7C6A1359766F}" srcOrd="0" destOrd="0" presId="urn:microsoft.com/office/officeart/2008/layout/CircleAccentTimeline"/>
    <dgm:cxn modelId="{BA10FBD4-50D9-4FC3-B0CC-FA86810C4FEA}" srcId="{D59FA82D-53AB-485D-9B47-5068941E25E9}" destId="{82B761FA-276B-4480-A80D-2ED015D4E93A}" srcOrd="0" destOrd="0" parTransId="{3AC8B8B2-AFED-439A-983C-3F512575E504}" sibTransId="{045114A1-4D32-4E81-BF54-CE1B5D98578E}"/>
    <dgm:cxn modelId="{429132B7-E6B5-4352-A927-50A1B72159CD}" srcId="{9115EC8B-4D6F-49D0-9B0D-0E4605A448B1}" destId="{E7452E4B-44EE-4B4E-878B-C8D69C9D6CE8}" srcOrd="2" destOrd="0" parTransId="{8D48C46A-EF14-4922-922E-4AE6000F8A59}" sibTransId="{B25A2C13-BB2B-4117-AB88-45629919A4A5}"/>
    <dgm:cxn modelId="{255FE983-965C-4E40-B75C-BFF8EE6E9275}" srcId="{9115EC8B-4D6F-49D0-9B0D-0E4605A448B1}" destId="{C4DE4EE3-7DBF-4F62-92F0-972B25D49FAE}" srcOrd="0" destOrd="0" parTransId="{7FD2BEDA-1E68-4F3A-9C19-7A56C94D3430}" sibTransId="{E3BD50D5-6E17-41C0-9AD0-5C003BD78660}"/>
    <dgm:cxn modelId="{6CA94A1D-969F-48A6-A8CC-042D48F9AE47}" type="presOf" srcId="{9B4B0A57-2740-46D3-BA27-05B3CD819794}" destId="{479BB63F-903B-48D4-BA8C-F78ADB413442}" srcOrd="0" destOrd="0" presId="urn:microsoft.com/office/officeart/2008/layout/CircleAccentTimeline"/>
    <dgm:cxn modelId="{CF9CD54E-CF7E-4BDC-B91E-F8BAB7BD2A25}" type="presOf" srcId="{C4DE4EE3-7DBF-4F62-92F0-972B25D49FAE}" destId="{6AEBF8DF-A57C-4470-8247-765B04783B61}" srcOrd="0" destOrd="0" presId="urn:microsoft.com/office/officeart/2008/layout/CircleAccentTimeline"/>
    <dgm:cxn modelId="{847B28FA-C7A5-46D3-805E-0386C4B6A0B9}" srcId="{C4DE4EE3-7DBF-4F62-92F0-972B25D49FAE}" destId="{0283689F-0602-4644-A5CF-CA5C02A80D0D}" srcOrd="0" destOrd="0" parTransId="{C600D363-941A-4042-84F6-0F62A4FF46D1}" sibTransId="{18D7DB13-E60E-46EF-AEC6-FA718BB08AFC}"/>
    <dgm:cxn modelId="{66A3AA40-DD6E-40A7-A86E-80BFC6A69B0D}" type="presOf" srcId="{9115EC8B-4D6F-49D0-9B0D-0E4605A448B1}" destId="{18880633-9367-47F1-BD83-E9FA9953F167}" srcOrd="0" destOrd="0" presId="urn:microsoft.com/office/officeart/2008/layout/CircleAccentTimeline"/>
    <dgm:cxn modelId="{F9EFBA8A-5697-4609-9C07-7F4FAD5F7CC5}" srcId="{C4DE4EE3-7DBF-4F62-92F0-972B25D49FAE}" destId="{9B4B0A57-2740-46D3-BA27-05B3CD819794}" srcOrd="1" destOrd="0" parTransId="{75FA03E2-3842-4189-A2F8-0AF7372661FF}" sibTransId="{5C6F9D05-0CA7-44DC-827D-E8ADDBBF72F5}"/>
    <dgm:cxn modelId="{988E7439-7128-4DDF-8BA7-B3AD89F2A83F}" type="presOf" srcId="{E7452E4B-44EE-4B4E-878B-C8D69C9D6CE8}" destId="{0877F3F0-3F8D-41E6-8AA5-DF639CE69225}" srcOrd="0" destOrd="0" presId="urn:microsoft.com/office/officeart/2008/layout/CircleAccentTimeline"/>
    <dgm:cxn modelId="{DF8B9DB1-4477-45A5-9C9F-54C7ED94DF21}" type="presOf" srcId="{0283689F-0602-4644-A5CF-CA5C02A80D0D}" destId="{20ABAF54-6A94-46C6-833B-B85927110181}" srcOrd="0" destOrd="0" presId="urn:microsoft.com/office/officeart/2008/layout/CircleAccentTimeline"/>
    <dgm:cxn modelId="{05981D07-A020-47FB-8FB0-CF7637189C15}" srcId="{9115EC8B-4D6F-49D0-9B0D-0E4605A448B1}" destId="{D59FA82D-53AB-485D-9B47-5068941E25E9}" srcOrd="1" destOrd="0" parTransId="{BFD89F23-0F27-488F-A36E-B315DB57C4BB}" sibTransId="{49D8416B-8595-4C15-BAA3-9CC8767A379C}"/>
    <dgm:cxn modelId="{9174E976-2ECF-48A7-8645-EDF976ECAAF6}" type="presOf" srcId="{82B761FA-276B-4480-A80D-2ED015D4E93A}" destId="{A8B95F3D-552F-49D5-B70D-982C339FCAB9}" srcOrd="0" destOrd="0" presId="urn:microsoft.com/office/officeart/2008/layout/CircleAccentTimeline"/>
    <dgm:cxn modelId="{53B2A313-3855-47DF-9812-E81745861FDC}" type="presParOf" srcId="{18880633-9367-47F1-BD83-E9FA9953F167}" destId="{EB0F00CD-5DF3-48A7-8DD7-FCE0A00B1C90}" srcOrd="0" destOrd="0" presId="urn:microsoft.com/office/officeart/2008/layout/CircleAccentTimeline"/>
    <dgm:cxn modelId="{817FDED9-C962-4431-9019-3B232921EB71}" type="presParOf" srcId="{EB0F00CD-5DF3-48A7-8DD7-FCE0A00B1C90}" destId="{25873F79-D483-46C2-A1CC-8C9785DA6EB9}" srcOrd="0" destOrd="0" presId="urn:microsoft.com/office/officeart/2008/layout/CircleAccentTimeline"/>
    <dgm:cxn modelId="{79B105AC-DAA3-4870-9F8D-356B518288EC}" type="presParOf" srcId="{EB0F00CD-5DF3-48A7-8DD7-FCE0A00B1C90}" destId="{6AEBF8DF-A57C-4470-8247-765B04783B61}" srcOrd="1" destOrd="0" presId="urn:microsoft.com/office/officeart/2008/layout/CircleAccentTimeline"/>
    <dgm:cxn modelId="{66D77B0B-D402-4CC7-984F-6C545E03D0C7}" type="presParOf" srcId="{EB0F00CD-5DF3-48A7-8DD7-FCE0A00B1C90}" destId="{CD108C71-D01B-4DB9-A02F-8DD4BD1C38D5}" srcOrd="2" destOrd="0" presId="urn:microsoft.com/office/officeart/2008/layout/CircleAccentTimeline"/>
    <dgm:cxn modelId="{69F6B6B0-D6A2-491D-B18B-E12EBDD6647A}" type="presParOf" srcId="{18880633-9367-47F1-BD83-E9FA9953F167}" destId="{AD14D421-6A89-49F2-B51D-EBCE93130E35}" srcOrd="1" destOrd="0" presId="urn:microsoft.com/office/officeart/2008/layout/CircleAccentTimeline"/>
    <dgm:cxn modelId="{3D0CF20E-4151-48A1-9A10-354C1D533869}" type="presParOf" srcId="{18880633-9367-47F1-BD83-E9FA9953F167}" destId="{D084AF31-FB57-4F3F-A648-B7D8380FFD30}" srcOrd="2" destOrd="0" presId="urn:microsoft.com/office/officeart/2008/layout/CircleAccentTimeline"/>
    <dgm:cxn modelId="{99BD598D-16C9-44DA-AE0A-89C4C4346C28}" type="presParOf" srcId="{18880633-9367-47F1-BD83-E9FA9953F167}" destId="{FC6D414E-6FD0-49C0-B62F-E9F967D15B0C}" srcOrd="3" destOrd="0" presId="urn:microsoft.com/office/officeart/2008/layout/CircleAccentTimeline"/>
    <dgm:cxn modelId="{431DAA5F-08C3-4315-B413-21C30068E417}" type="presParOf" srcId="{18880633-9367-47F1-BD83-E9FA9953F167}" destId="{90EA9D3D-0711-48CA-9031-3F782A929C26}" srcOrd="4" destOrd="0" presId="urn:microsoft.com/office/officeart/2008/layout/CircleAccentTimeline"/>
    <dgm:cxn modelId="{584482BC-8C9C-45BD-9D75-D9A0ECB1FBE3}" type="presParOf" srcId="{90EA9D3D-0711-48CA-9031-3F782A929C26}" destId="{790B2807-9E8E-4E64-A54B-B9C7303A369B}" srcOrd="0" destOrd="0" presId="urn:microsoft.com/office/officeart/2008/layout/CircleAccentTimeline"/>
    <dgm:cxn modelId="{FB1DE4D7-99C7-4AD8-80E8-07952B60B8C8}" type="presParOf" srcId="{90EA9D3D-0711-48CA-9031-3F782A929C26}" destId="{20ABAF54-6A94-46C6-833B-B85927110181}" srcOrd="1" destOrd="0" presId="urn:microsoft.com/office/officeart/2008/layout/CircleAccentTimeline"/>
    <dgm:cxn modelId="{3D1A5D53-1201-48DF-A2C3-D830168CA9DE}" type="presParOf" srcId="{90EA9D3D-0711-48CA-9031-3F782A929C26}" destId="{E9E7A833-04C2-4185-8CD7-0A23C14F3D6B}" srcOrd="2" destOrd="0" presId="urn:microsoft.com/office/officeart/2008/layout/CircleAccentTimeline"/>
    <dgm:cxn modelId="{2C12650C-75BA-4E69-9BB7-966BC253EE99}" type="presParOf" srcId="{18880633-9367-47F1-BD83-E9FA9953F167}" destId="{1A6C9F99-932A-4832-A779-7F543B2AEA7F}" srcOrd="5" destOrd="0" presId="urn:microsoft.com/office/officeart/2008/layout/CircleAccentTimeline"/>
    <dgm:cxn modelId="{14990F3F-B331-4101-9901-37DC4B57C5D1}" type="presParOf" srcId="{18880633-9367-47F1-BD83-E9FA9953F167}" destId="{D6205B79-3A86-4D88-B9FB-69F2E212F821}" srcOrd="6" destOrd="0" presId="urn:microsoft.com/office/officeart/2008/layout/CircleAccentTimeline"/>
    <dgm:cxn modelId="{6F6E48CD-EE34-4D92-8840-556AB5413564}" type="presParOf" srcId="{18880633-9367-47F1-BD83-E9FA9953F167}" destId="{C9CF537A-6205-45F7-85A6-E90F8C892616}" srcOrd="7" destOrd="0" presId="urn:microsoft.com/office/officeart/2008/layout/CircleAccentTimeline"/>
    <dgm:cxn modelId="{BF017CC1-03F8-4260-BF44-29EEF3B968DA}" type="presParOf" srcId="{18880633-9367-47F1-BD83-E9FA9953F167}" destId="{5152B415-6C6B-41F3-8C15-79F04BBEF043}" srcOrd="8" destOrd="0" presId="urn:microsoft.com/office/officeart/2008/layout/CircleAccentTimeline"/>
    <dgm:cxn modelId="{8562BF11-D46F-4414-A803-68ABF5294864}" type="presParOf" srcId="{5152B415-6C6B-41F3-8C15-79F04BBEF043}" destId="{92D33228-D252-4F15-BCEA-7007A73F0201}" srcOrd="0" destOrd="0" presId="urn:microsoft.com/office/officeart/2008/layout/CircleAccentTimeline"/>
    <dgm:cxn modelId="{CBE43A04-B3F6-4B1A-8C6A-E12222042268}" type="presParOf" srcId="{5152B415-6C6B-41F3-8C15-79F04BBEF043}" destId="{479BB63F-903B-48D4-BA8C-F78ADB413442}" srcOrd="1" destOrd="0" presId="urn:microsoft.com/office/officeart/2008/layout/CircleAccentTimeline"/>
    <dgm:cxn modelId="{3278AD21-2B14-47C5-9D15-CEF4CE121195}" type="presParOf" srcId="{5152B415-6C6B-41F3-8C15-79F04BBEF043}" destId="{9BAFDC0E-6BDD-4F68-A963-5AA5472483E0}" srcOrd="2" destOrd="0" presId="urn:microsoft.com/office/officeart/2008/layout/CircleAccentTimeline"/>
    <dgm:cxn modelId="{5B03266B-C740-4331-850F-3B8837871FE4}" type="presParOf" srcId="{18880633-9367-47F1-BD83-E9FA9953F167}" destId="{3EE005E6-D059-4ECF-A09E-8B5D87D3436F}" srcOrd="9" destOrd="0" presId="urn:microsoft.com/office/officeart/2008/layout/CircleAccentTimeline"/>
    <dgm:cxn modelId="{8853021F-468E-44A8-BCE0-9AC4BF5325B1}" type="presParOf" srcId="{18880633-9367-47F1-BD83-E9FA9953F167}" destId="{FAEFD995-5757-423D-8DDC-2A3D192300E4}" srcOrd="10" destOrd="0" presId="urn:microsoft.com/office/officeart/2008/layout/CircleAccentTimeline"/>
    <dgm:cxn modelId="{161C5940-D89E-46E7-B1DE-406DB9F5F33D}" type="presParOf" srcId="{18880633-9367-47F1-BD83-E9FA9953F167}" destId="{F447869C-8E91-42A3-8C31-ECF45A03242C}" srcOrd="11" destOrd="0" presId="urn:microsoft.com/office/officeart/2008/layout/CircleAccentTimeline"/>
    <dgm:cxn modelId="{D3A9473D-96DE-4BCB-8130-A4AE9755F4CD}" type="presParOf" srcId="{F447869C-8E91-42A3-8C31-ECF45A03242C}" destId="{54EFCBDF-EA20-49E9-A0BC-D19ED5DB9B21}" srcOrd="0" destOrd="0" presId="urn:microsoft.com/office/officeart/2008/layout/CircleAccentTimeline"/>
    <dgm:cxn modelId="{826D81B4-E00E-4B45-8271-3399AFCDFCB6}" type="presParOf" srcId="{F447869C-8E91-42A3-8C31-ECF45A03242C}" destId="{F39F122D-54B3-4B63-9E18-7C6A1359766F}" srcOrd="1" destOrd="0" presId="urn:microsoft.com/office/officeart/2008/layout/CircleAccentTimeline"/>
    <dgm:cxn modelId="{C3EC579A-DD3B-431A-9D1B-39B9AD2CCB11}" type="presParOf" srcId="{F447869C-8E91-42A3-8C31-ECF45A03242C}" destId="{E1EB0FEF-E9F0-4C25-B251-74BC55A0D586}" srcOrd="2" destOrd="0" presId="urn:microsoft.com/office/officeart/2008/layout/CircleAccentTimeline"/>
    <dgm:cxn modelId="{C40BA773-DAC0-4518-B7EB-AB24B313826E}" type="presParOf" srcId="{18880633-9367-47F1-BD83-E9FA9953F167}" destId="{37BCAFA1-CC33-441F-84A5-82E5075AFBBD}" srcOrd="12" destOrd="0" presId="urn:microsoft.com/office/officeart/2008/layout/CircleAccentTimeline"/>
    <dgm:cxn modelId="{74786ADE-906C-41A2-BBF6-70A606479F8A}" type="presParOf" srcId="{18880633-9367-47F1-BD83-E9FA9953F167}" destId="{4FF68113-9EC9-46A4-96ED-497C11D20637}" srcOrd="13" destOrd="0" presId="urn:microsoft.com/office/officeart/2008/layout/CircleAccentTimeline"/>
    <dgm:cxn modelId="{76BDE371-72CF-492F-8CF5-F24D3004F4B9}" type="presParOf" srcId="{18880633-9367-47F1-BD83-E9FA9953F167}" destId="{C3DE669B-7740-47C3-A9C1-5ECE1DB853D4}" srcOrd="14" destOrd="0" presId="urn:microsoft.com/office/officeart/2008/layout/CircleAccentTimeline"/>
    <dgm:cxn modelId="{1BCF55FE-1422-4003-8EFC-CE63F6669443}" type="presParOf" srcId="{18880633-9367-47F1-BD83-E9FA9953F167}" destId="{13FB603D-D265-43F6-895D-EE0F5739FF60}" srcOrd="15" destOrd="0" presId="urn:microsoft.com/office/officeart/2008/layout/CircleAccentTimeline"/>
    <dgm:cxn modelId="{8790448C-D0FA-4C29-BEAC-4C09FA73045E}" type="presParOf" srcId="{13FB603D-D265-43F6-895D-EE0F5739FF60}" destId="{4674242D-35D6-4669-A985-576148F28FA0}" srcOrd="0" destOrd="0" presId="urn:microsoft.com/office/officeart/2008/layout/CircleAccentTimeline"/>
    <dgm:cxn modelId="{15FA0749-5D3A-4605-8C45-A982B7CC5CF4}" type="presParOf" srcId="{13FB603D-D265-43F6-895D-EE0F5739FF60}" destId="{A8B95F3D-552F-49D5-B70D-982C339FCAB9}" srcOrd="1" destOrd="0" presId="urn:microsoft.com/office/officeart/2008/layout/CircleAccentTimeline"/>
    <dgm:cxn modelId="{EC07D1DB-00C9-41CA-A49A-A79B18E087E5}" type="presParOf" srcId="{13FB603D-D265-43F6-895D-EE0F5739FF60}" destId="{9739D8B9-8CA2-4D5C-85FA-7E27ADFDF6DB}" srcOrd="2" destOrd="0" presId="urn:microsoft.com/office/officeart/2008/layout/CircleAccentTimeline"/>
    <dgm:cxn modelId="{F3F6DF40-1C6C-4144-9969-74B94BD6D73B}" type="presParOf" srcId="{18880633-9367-47F1-BD83-E9FA9953F167}" destId="{044BD1DE-AB16-4319-977A-08AAD75FA748}" srcOrd="16" destOrd="0" presId="urn:microsoft.com/office/officeart/2008/layout/CircleAccentTimeline"/>
    <dgm:cxn modelId="{7A67815E-93F8-4FB7-8999-83AEA2345738}" type="presParOf" srcId="{18880633-9367-47F1-BD83-E9FA9953F167}" destId="{23FC55AA-3088-4FB6-901C-D38E217FAB14}" srcOrd="17" destOrd="0" presId="urn:microsoft.com/office/officeart/2008/layout/CircleAccentTimeline"/>
    <dgm:cxn modelId="{06AEB13E-61D1-4C4B-9DBF-24A46EF62BD2}" type="presParOf" srcId="{18880633-9367-47F1-BD83-E9FA9953F167}" destId="{E7EE9057-7AD0-438D-A4ED-AE92F5764795}" srcOrd="18" destOrd="0" presId="urn:microsoft.com/office/officeart/2008/layout/CircleAccentTimeline"/>
    <dgm:cxn modelId="{DF63B2D8-F163-4CF4-8CD0-DECBD927B1F3}" type="presParOf" srcId="{E7EE9057-7AD0-438D-A4ED-AE92F5764795}" destId="{D478D4DE-3059-4C31-8C1C-9DADAFB509D4}" srcOrd="0" destOrd="0" presId="urn:microsoft.com/office/officeart/2008/layout/CircleAccentTimeline"/>
    <dgm:cxn modelId="{7E00FACC-E73C-4B24-8D91-24BF0343B041}" type="presParOf" srcId="{E7EE9057-7AD0-438D-A4ED-AE92F5764795}" destId="{0877F3F0-3F8D-41E6-8AA5-DF639CE69225}" srcOrd="1" destOrd="0" presId="urn:microsoft.com/office/officeart/2008/layout/CircleAccentTimeline"/>
    <dgm:cxn modelId="{CA74A88C-6D95-481D-AA7C-6822E1F619A9}" type="presParOf" srcId="{E7EE9057-7AD0-438D-A4ED-AE92F5764795}" destId="{B498F97B-6C1D-4966-B98B-E438CC9FD48D}" srcOrd="2" destOrd="0" presId="urn:microsoft.com/office/officeart/2008/layout/CircleAccentTimeline"/>
    <dgm:cxn modelId="{AC29FDA4-647C-4995-B6C8-E19F2B211D98}" type="presParOf" srcId="{18880633-9367-47F1-BD83-E9FA9953F167}" destId="{577CB4B9-E87C-437A-AC4B-CF52FF09EBD1}" srcOrd="19" destOrd="0" presId="urn:microsoft.com/office/officeart/2008/layout/CircleAccentTimeline"/>
    <dgm:cxn modelId="{1C084B3B-4E5A-4631-8689-E99617FA57E2}" type="presParOf" srcId="{18880633-9367-47F1-BD83-E9FA9953F167}" destId="{9FCEDE7C-2E8D-45A7-A816-FA37869D3343}" srcOrd="20" destOrd="0" presId="urn:microsoft.com/office/officeart/2008/layout/CircleAccent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6C52699-F359-4DE2-A7DF-D622C89CC363}" type="doc">
      <dgm:prSet loTypeId="urn:microsoft.com/office/officeart/2008/layout/CircleAccentTimeline" loCatId="process" qsTypeId="urn:microsoft.com/office/officeart/2005/8/quickstyle/simple1" qsCatId="simple" csTypeId="urn:microsoft.com/office/officeart/2005/8/colors/accent1_2" csCatId="accent1" phldr="1"/>
      <dgm:spPr/>
      <dgm:t>
        <a:bodyPr/>
        <a:lstStyle/>
        <a:p>
          <a:endParaRPr lang="en-US"/>
        </a:p>
      </dgm:t>
    </dgm:pt>
    <dgm:pt modelId="{BDDACA8E-FDF7-4983-8C8F-C08AC7D8DE3B}">
      <dgm:prSet phldrT="[Text]" custT="1"/>
      <dgm:spPr/>
      <dgm:t>
        <a:bodyPr/>
        <a:lstStyle/>
        <a:p>
          <a:r>
            <a:rPr lang="en-US" altLang="zh-CN" sz="2000" dirty="0" smtClean="0"/>
            <a:t>Mar 3: the combo method</a:t>
          </a:r>
          <a:endParaRPr lang="en-US" sz="2000" dirty="0"/>
        </a:p>
      </dgm:t>
    </dgm:pt>
    <dgm:pt modelId="{ED89A94E-13C4-4639-AD5B-568254F45679}" type="parTrans" cxnId="{242A265B-9707-474D-BBE6-FEA4F4ADE46B}">
      <dgm:prSet/>
      <dgm:spPr/>
      <dgm:t>
        <a:bodyPr/>
        <a:lstStyle/>
        <a:p>
          <a:endParaRPr lang="en-US"/>
        </a:p>
      </dgm:t>
    </dgm:pt>
    <dgm:pt modelId="{33C6F65F-7A96-498A-A129-909A5F6F9A6E}" type="sibTrans" cxnId="{242A265B-9707-474D-BBE6-FEA4F4ADE46B}">
      <dgm:prSet/>
      <dgm:spPr/>
      <dgm:t>
        <a:bodyPr/>
        <a:lstStyle/>
        <a:p>
          <a:endParaRPr lang="en-US"/>
        </a:p>
      </dgm:t>
    </dgm:pt>
    <dgm:pt modelId="{1C4CA8DE-7081-4663-9A1A-E2F8F5614957}">
      <dgm:prSet phldrT="[Text]" custT="1"/>
      <dgm:spPr/>
      <dgm:t>
        <a:bodyPr/>
        <a:lstStyle/>
        <a:p>
          <a:r>
            <a:rPr lang="en-US" sz="2000" dirty="0" smtClean="0"/>
            <a:t>Mar 10: </a:t>
          </a:r>
          <a:r>
            <a:rPr lang="en-US" sz="2000" dirty="0" err="1" smtClean="0"/>
            <a:t>simu</a:t>
          </a:r>
          <a:r>
            <a:rPr lang="en-US" sz="2000" dirty="0" smtClean="0"/>
            <a:t>. about the simple situation</a:t>
          </a:r>
          <a:endParaRPr lang="en-US" sz="2000" dirty="0"/>
        </a:p>
      </dgm:t>
    </dgm:pt>
    <dgm:pt modelId="{6ABA0704-923F-43D8-9002-E2118212EF4A}" type="parTrans" cxnId="{73FCE82A-1A2D-453B-86D1-A4B0CB1B72FE}">
      <dgm:prSet/>
      <dgm:spPr/>
      <dgm:t>
        <a:bodyPr/>
        <a:lstStyle/>
        <a:p>
          <a:endParaRPr lang="en-US"/>
        </a:p>
      </dgm:t>
    </dgm:pt>
    <dgm:pt modelId="{258D7406-CBD2-4077-9B0B-76E041621F87}" type="sibTrans" cxnId="{73FCE82A-1A2D-453B-86D1-A4B0CB1B72FE}">
      <dgm:prSet/>
      <dgm:spPr/>
      <dgm:t>
        <a:bodyPr/>
        <a:lstStyle/>
        <a:p>
          <a:endParaRPr lang="en-US"/>
        </a:p>
      </dgm:t>
    </dgm:pt>
    <dgm:pt modelId="{79BB16F8-199C-4B6A-8A42-65982632E3C1}">
      <dgm:prSet phldrT="[Text]" custT="1"/>
      <dgm:spPr/>
      <dgm:t>
        <a:bodyPr/>
        <a:lstStyle/>
        <a:p>
          <a:r>
            <a:rPr lang="en-US" sz="2000" dirty="0" smtClean="0"/>
            <a:t>NOW: </a:t>
          </a:r>
          <a:r>
            <a:rPr lang="en-US" sz="2000" dirty="0" err="1" smtClean="0"/>
            <a:t>simu</a:t>
          </a:r>
          <a:r>
            <a:rPr lang="en-US" sz="2000" dirty="0" smtClean="0"/>
            <a:t>. about the complex situation</a:t>
          </a:r>
          <a:endParaRPr lang="en-US" sz="2000" dirty="0"/>
        </a:p>
      </dgm:t>
    </dgm:pt>
    <dgm:pt modelId="{0087287B-FF43-417E-BD1E-A6448999C2EA}" type="parTrans" cxnId="{5AB894CE-8342-4BE5-AABB-A0DBC3ABFEBB}">
      <dgm:prSet/>
      <dgm:spPr/>
      <dgm:t>
        <a:bodyPr/>
        <a:lstStyle/>
        <a:p>
          <a:endParaRPr lang="en-US"/>
        </a:p>
      </dgm:t>
    </dgm:pt>
    <dgm:pt modelId="{2F99474B-105C-4899-8D3B-A2E0E1457C4E}" type="sibTrans" cxnId="{5AB894CE-8342-4BE5-AABB-A0DBC3ABFEBB}">
      <dgm:prSet/>
      <dgm:spPr/>
      <dgm:t>
        <a:bodyPr/>
        <a:lstStyle/>
        <a:p>
          <a:endParaRPr lang="en-US"/>
        </a:p>
      </dgm:t>
    </dgm:pt>
    <dgm:pt modelId="{06A04791-C7C3-429F-9978-B73DCE70E6E6}">
      <dgm:prSet phldrT="[Text]" custT="1"/>
      <dgm:spPr/>
      <dgm:t>
        <a:bodyPr/>
        <a:lstStyle/>
        <a:p>
          <a:r>
            <a:rPr lang="en-US" sz="2000" dirty="0" smtClean="0"/>
            <a:t>Mar 6: Fix the para. and bugs</a:t>
          </a:r>
          <a:endParaRPr lang="en-US" sz="2000" dirty="0"/>
        </a:p>
      </dgm:t>
    </dgm:pt>
    <dgm:pt modelId="{D5C8DE39-E3FD-4D9F-B502-A6EFC5C17A12}" type="parTrans" cxnId="{A34DA0FB-03F8-4387-96D8-A297B2B47C41}">
      <dgm:prSet/>
      <dgm:spPr/>
      <dgm:t>
        <a:bodyPr/>
        <a:lstStyle/>
        <a:p>
          <a:endParaRPr lang="en-US"/>
        </a:p>
      </dgm:t>
    </dgm:pt>
    <dgm:pt modelId="{04154083-7370-4228-876A-E6694AC6B9B0}" type="sibTrans" cxnId="{A34DA0FB-03F8-4387-96D8-A297B2B47C41}">
      <dgm:prSet/>
      <dgm:spPr/>
      <dgm:t>
        <a:bodyPr/>
        <a:lstStyle/>
        <a:p>
          <a:endParaRPr lang="en-US"/>
        </a:p>
      </dgm:t>
    </dgm:pt>
    <dgm:pt modelId="{D9D101F7-5A92-4DB4-AC26-0849BD95441D}" type="pres">
      <dgm:prSet presAssocID="{06C52699-F359-4DE2-A7DF-D622C89CC363}" presName="Name0" presStyleCnt="0">
        <dgm:presLayoutVars>
          <dgm:dir/>
        </dgm:presLayoutVars>
      </dgm:prSet>
      <dgm:spPr/>
      <dgm:t>
        <a:bodyPr/>
        <a:lstStyle/>
        <a:p>
          <a:endParaRPr lang="en-US"/>
        </a:p>
      </dgm:t>
    </dgm:pt>
    <dgm:pt modelId="{AB43AD43-634F-4E5A-BDF2-D8B881585ACB}" type="pres">
      <dgm:prSet presAssocID="{BDDACA8E-FDF7-4983-8C8F-C08AC7D8DE3B}" presName="parComposite" presStyleCnt="0"/>
      <dgm:spPr/>
    </dgm:pt>
    <dgm:pt modelId="{B233EF2A-28DE-409F-AD21-86A2076CBD00}" type="pres">
      <dgm:prSet presAssocID="{BDDACA8E-FDF7-4983-8C8F-C08AC7D8DE3B}" presName="parBigCircle" presStyleLbl="node0" presStyleIdx="0" presStyleCnt="3"/>
      <dgm:spPr/>
    </dgm:pt>
    <dgm:pt modelId="{F98E1FC7-DE4D-4954-B019-C71309D0AA7E}" type="pres">
      <dgm:prSet presAssocID="{BDDACA8E-FDF7-4983-8C8F-C08AC7D8DE3B}" presName="parTx" presStyleLbl="revTx" presStyleIdx="0" presStyleCnt="5"/>
      <dgm:spPr/>
      <dgm:t>
        <a:bodyPr/>
        <a:lstStyle/>
        <a:p>
          <a:endParaRPr lang="en-US"/>
        </a:p>
      </dgm:t>
    </dgm:pt>
    <dgm:pt modelId="{A1B4DD50-9B98-46C5-BE8D-564468B4774A}" type="pres">
      <dgm:prSet presAssocID="{BDDACA8E-FDF7-4983-8C8F-C08AC7D8DE3B}" presName="bSpace" presStyleCnt="0"/>
      <dgm:spPr/>
    </dgm:pt>
    <dgm:pt modelId="{0443A703-92FA-4079-B3F7-0DB38A434F98}" type="pres">
      <dgm:prSet presAssocID="{BDDACA8E-FDF7-4983-8C8F-C08AC7D8DE3B}" presName="parBackupNorm" presStyleCnt="0"/>
      <dgm:spPr/>
    </dgm:pt>
    <dgm:pt modelId="{B0B1FF2E-B485-41F7-A7D0-1C5B42203B42}" type="pres">
      <dgm:prSet presAssocID="{33C6F65F-7A96-498A-A129-909A5F6F9A6E}" presName="parSpace" presStyleCnt="0"/>
      <dgm:spPr/>
    </dgm:pt>
    <dgm:pt modelId="{00D96614-4FDC-45C4-AA9A-1C718CF0E340}" type="pres">
      <dgm:prSet presAssocID="{06A04791-C7C3-429F-9978-B73DCE70E6E6}" presName="desBackupLeftNorm" presStyleCnt="0"/>
      <dgm:spPr/>
    </dgm:pt>
    <dgm:pt modelId="{CEEAEC2E-E0F9-45AC-B727-F0D5381E28E2}" type="pres">
      <dgm:prSet presAssocID="{06A04791-C7C3-429F-9978-B73DCE70E6E6}" presName="desComposite" presStyleCnt="0"/>
      <dgm:spPr/>
    </dgm:pt>
    <dgm:pt modelId="{4ABE6C73-E9C7-4131-9BAA-04A9EC886E2D}" type="pres">
      <dgm:prSet presAssocID="{06A04791-C7C3-429F-9978-B73DCE70E6E6}" presName="desCircle" presStyleLbl="node1" presStyleIdx="0" presStyleCnt="1"/>
      <dgm:spPr/>
    </dgm:pt>
    <dgm:pt modelId="{29641C78-5CC3-4382-BF5F-F0C1B328AD64}" type="pres">
      <dgm:prSet presAssocID="{06A04791-C7C3-429F-9978-B73DCE70E6E6}" presName="chTx" presStyleLbl="revTx" presStyleIdx="1" presStyleCnt="5"/>
      <dgm:spPr/>
      <dgm:t>
        <a:bodyPr/>
        <a:lstStyle/>
        <a:p>
          <a:endParaRPr lang="en-US"/>
        </a:p>
      </dgm:t>
    </dgm:pt>
    <dgm:pt modelId="{8281774A-7D67-4CF0-A318-23DC71C9F977}" type="pres">
      <dgm:prSet presAssocID="{06A04791-C7C3-429F-9978-B73DCE70E6E6}" presName="desTx" presStyleLbl="revTx" presStyleIdx="2" presStyleCnt="5">
        <dgm:presLayoutVars>
          <dgm:bulletEnabled val="1"/>
        </dgm:presLayoutVars>
      </dgm:prSet>
      <dgm:spPr/>
    </dgm:pt>
    <dgm:pt modelId="{344461E3-2590-43AC-9ECB-F38BA66D5847}" type="pres">
      <dgm:prSet presAssocID="{06A04791-C7C3-429F-9978-B73DCE70E6E6}" presName="desBackupRightNorm" presStyleCnt="0"/>
      <dgm:spPr/>
    </dgm:pt>
    <dgm:pt modelId="{E87E9301-AE45-406A-918B-A0A9B0A6D700}" type="pres">
      <dgm:prSet presAssocID="{04154083-7370-4228-876A-E6694AC6B9B0}" presName="desSpace" presStyleCnt="0"/>
      <dgm:spPr/>
    </dgm:pt>
    <dgm:pt modelId="{F4B11D42-BDBF-4C95-AA16-DD0F72ACE2F1}" type="pres">
      <dgm:prSet presAssocID="{1C4CA8DE-7081-4663-9A1A-E2F8F5614957}" presName="parComposite" presStyleCnt="0"/>
      <dgm:spPr/>
    </dgm:pt>
    <dgm:pt modelId="{5FB070F7-02FF-4B5C-94B9-1B9E9EF94A6D}" type="pres">
      <dgm:prSet presAssocID="{1C4CA8DE-7081-4663-9A1A-E2F8F5614957}" presName="parBigCircle" presStyleLbl="node0" presStyleIdx="1" presStyleCnt="3"/>
      <dgm:spPr/>
    </dgm:pt>
    <dgm:pt modelId="{824836FD-96A5-4B30-8C97-EF875DF56F63}" type="pres">
      <dgm:prSet presAssocID="{1C4CA8DE-7081-4663-9A1A-E2F8F5614957}" presName="parTx" presStyleLbl="revTx" presStyleIdx="3" presStyleCnt="5"/>
      <dgm:spPr/>
      <dgm:t>
        <a:bodyPr/>
        <a:lstStyle/>
        <a:p>
          <a:endParaRPr lang="en-US"/>
        </a:p>
      </dgm:t>
    </dgm:pt>
    <dgm:pt modelId="{735FE1AA-7854-4D91-896E-663A4E307202}" type="pres">
      <dgm:prSet presAssocID="{1C4CA8DE-7081-4663-9A1A-E2F8F5614957}" presName="bSpace" presStyleCnt="0"/>
      <dgm:spPr/>
    </dgm:pt>
    <dgm:pt modelId="{FFB6A041-C401-42CA-B0EA-5ADE08AE3BD5}" type="pres">
      <dgm:prSet presAssocID="{1C4CA8DE-7081-4663-9A1A-E2F8F5614957}" presName="parBackupNorm" presStyleCnt="0"/>
      <dgm:spPr/>
    </dgm:pt>
    <dgm:pt modelId="{67FFB474-EC9A-4F30-9BF3-843442ADCE60}" type="pres">
      <dgm:prSet presAssocID="{258D7406-CBD2-4077-9B0B-76E041621F87}" presName="parSpace" presStyleCnt="0"/>
      <dgm:spPr/>
    </dgm:pt>
    <dgm:pt modelId="{D5523DFC-7573-40CF-8B19-D90B9AF1A7EE}" type="pres">
      <dgm:prSet presAssocID="{79BB16F8-199C-4B6A-8A42-65982632E3C1}" presName="parComposite" presStyleCnt="0"/>
      <dgm:spPr/>
    </dgm:pt>
    <dgm:pt modelId="{90EA728B-2D29-4B69-8BD4-889EBAE0967E}" type="pres">
      <dgm:prSet presAssocID="{79BB16F8-199C-4B6A-8A42-65982632E3C1}" presName="parBigCircle" presStyleLbl="node0" presStyleIdx="2" presStyleCnt="3"/>
      <dgm:spPr/>
    </dgm:pt>
    <dgm:pt modelId="{8273B6F2-7D75-4574-B3A3-202F08BDC24D}" type="pres">
      <dgm:prSet presAssocID="{79BB16F8-199C-4B6A-8A42-65982632E3C1}" presName="parTx" presStyleLbl="revTx" presStyleIdx="4" presStyleCnt="5"/>
      <dgm:spPr/>
      <dgm:t>
        <a:bodyPr/>
        <a:lstStyle/>
        <a:p>
          <a:endParaRPr lang="en-US"/>
        </a:p>
      </dgm:t>
    </dgm:pt>
    <dgm:pt modelId="{B89CB612-2798-4225-BCAD-A886ECA19449}" type="pres">
      <dgm:prSet presAssocID="{79BB16F8-199C-4B6A-8A42-65982632E3C1}" presName="bSpace" presStyleCnt="0"/>
      <dgm:spPr/>
    </dgm:pt>
    <dgm:pt modelId="{7D84ACDB-B568-419C-A286-B5F85ED00651}" type="pres">
      <dgm:prSet presAssocID="{79BB16F8-199C-4B6A-8A42-65982632E3C1}" presName="parBackupNorm" presStyleCnt="0"/>
      <dgm:spPr/>
    </dgm:pt>
    <dgm:pt modelId="{D72D1478-C598-48F5-89CD-5FA85CFEED65}" type="pres">
      <dgm:prSet presAssocID="{2F99474B-105C-4899-8D3B-A2E0E1457C4E}" presName="parSpace" presStyleCnt="0"/>
      <dgm:spPr/>
    </dgm:pt>
  </dgm:ptLst>
  <dgm:cxnLst>
    <dgm:cxn modelId="{73FCE82A-1A2D-453B-86D1-A4B0CB1B72FE}" srcId="{06C52699-F359-4DE2-A7DF-D622C89CC363}" destId="{1C4CA8DE-7081-4663-9A1A-E2F8F5614957}" srcOrd="1" destOrd="0" parTransId="{6ABA0704-923F-43D8-9002-E2118212EF4A}" sibTransId="{258D7406-CBD2-4077-9B0B-76E041621F87}"/>
    <dgm:cxn modelId="{A34DA0FB-03F8-4387-96D8-A297B2B47C41}" srcId="{BDDACA8E-FDF7-4983-8C8F-C08AC7D8DE3B}" destId="{06A04791-C7C3-429F-9978-B73DCE70E6E6}" srcOrd="0" destOrd="0" parTransId="{D5C8DE39-E3FD-4D9F-B502-A6EFC5C17A12}" sibTransId="{04154083-7370-4228-876A-E6694AC6B9B0}"/>
    <dgm:cxn modelId="{395F11CF-72E8-4EF1-AEF6-4A1DE159E3FD}" type="presOf" srcId="{06C52699-F359-4DE2-A7DF-D622C89CC363}" destId="{D9D101F7-5A92-4DB4-AC26-0849BD95441D}" srcOrd="0" destOrd="0" presId="urn:microsoft.com/office/officeart/2008/layout/CircleAccentTimeline"/>
    <dgm:cxn modelId="{D586632C-D2D4-42FA-9245-6BE50E685361}" type="presOf" srcId="{1C4CA8DE-7081-4663-9A1A-E2F8F5614957}" destId="{824836FD-96A5-4B30-8C97-EF875DF56F63}" srcOrd="0" destOrd="0" presId="urn:microsoft.com/office/officeart/2008/layout/CircleAccentTimeline"/>
    <dgm:cxn modelId="{89BDDCE8-FF69-4590-A91C-89EB23A3751C}" type="presOf" srcId="{79BB16F8-199C-4B6A-8A42-65982632E3C1}" destId="{8273B6F2-7D75-4574-B3A3-202F08BDC24D}" srcOrd="0" destOrd="0" presId="urn:microsoft.com/office/officeart/2008/layout/CircleAccentTimeline"/>
    <dgm:cxn modelId="{5AB894CE-8342-4BE5-AABB-A0DBC3ABFEBB}" srcId="{06C52699-F359-4DE2-A7DF-D622C89CC363}" destId="{79BB16F8-199C-4B6A-8A42-65982632E3C1}" srcOrd="2" destOrd="0" parTransId="{0087287B-FF43-417E-BD1E-A6448999C2EA}" sibTransId="{2F99474B-105C-4899-8D3B-A2E0E1457C4E}"/>
    <dgm:cxn modelId="{E4BBEFF2-3691-44C1-B08B-60B5CE607225}" type="presOf" srcId="{BDDACA8E-FDF7-4983-8C8F-C08AC7D8DE3B}" destId="{F98E1FC7-DE4D-4954-B019-C71309D0AA7E}" srcOrd="0" destOrd="0" presId="urn:microsoft.com/office/officeart/2008/layout/CircleAccentTimeline"/>
    <dgm:cxn modelId="{AE615627-9228-49CB-B345-90052F6FD13D}" type="presOf" srcId="{06A04791-C7C3-429F-9978-B73DCE70E6E6}" destId="{29641C78-5CC3-4382-BF5F-F0C1B328AD64}" srcOrd="0" destOrd="0" presId="urn:microsoft.com/office/officeart/2008/layout/CircleAccentTimeline"/>
    <dgm:cxn modelId="{242A265B-9707-474D-BBE6-FEA4F4ADE46B}" srcId="{06C52699-F359-4DE2-A7DF-D622C89CC363}" destId="{BDDACA8E-FDF7-4983-8C8F-C08AC7D8DE3B}" srcOrd="0" destOrd="0" parTransId="{ED89A94E-13C4-4639-AD5B-568254F45679}" sibTransId="{33C6F65F-7A96-498A-A129-909A5F6F9A6E}"/>
    <dgm:cxn modelId="{50B14C9A-C9D7-460D-A4AD-661B4E44040D}" type="presParOf" srcId="{D9D101F7-5A92-4DB4-AC26-0849BD95441D}" destId="{AB43AD43-634F-4E5A-BDF2-D8B881585ACB}" srcOrd="0" destOrd="0" presId="urn:microsoft.com/office/officeart/2008/layout/CircleAccentTimeline"/>
    <dgm:cxn modelId="{D049BCD5-109A-4B90-86DD-A2BB1D64999B}" type="presParOf" srcId="{AB43AD43-634F-4E5A-BDF2-D8B881585ACB}" destId="{B233EF2A-28DE-409F-AD21-86A2076CBD00}" srcOrd="0" destOrd="0" presId="urn:microsoft.com/office/officeart/2008/layout/CircleAccentTimeline"/>
    <dgm:cxn modelId="{EABE1896-8D2C-456A-9969-70C50CA5C922}" type="presParOf" srcId="{AB43AD43-634F-4E5A-BDF2-D8B881585ACB}" destId="{F98E1FC7-DE4D-4954-B019-C71309D0AA7E}" srcOrd="1" destOrd="0" presId="urn:microsoft.com/office/officeart/2008/layout/CircleAccentTimeline"/>
    <dgm:cxn modelId="{B12BF035-FB5A-43B4-8382-29383ABD3A3D}" type="presParOf" srcId="{AB43AD43-634F-4E5A-BDF2-D8B881585ACB}" destId="{A1B4DD50-9B98-46C5-BE8D-564468B4774A}" srcOrd="2" destOrd="0" presId="urn:microsoft.com/office/officeart/2008/layout/CircleAccentTimeline"/>
    <dgm:cxn modelId="{7CFE26F8-F9A0-41AE-93F8-5153C40694FD}" type="presParOf" srcId="{D9D101F7-5A92-4DB4-AC26-0849BD95441D}" destId="{0443A703-92FA-4079-B3F7-0DB38A434F98}" srcOrd="1" destOrd="0" presId="urn:microsoft.com/office/officeart/2008/layout/CircleAccentTimeline"/>
    <dgm:cxn modelId="{598FE8F2-670E-4923-B90B-71898A5C1CCE}" type="presParOf" srcId="{D9D101F7-5A92-4DB4-AC26-0849BD95441D}" destId="{B0B1FF2E-B485-41F7-A7D0-1C5B42203B42}" srcOrd="2" destOrd="0" presId="urn:microsoft.com/office/officeart/2008/layout/CircleAccentTimeline"/>
    <dgm:cxn modelId="{B93B9D16-5E01-4FDF-8FFD-6E67B127434D}" type="presParOf" srcId="{D9D101F7-5A92-4DB4-AC26-0849BD95441D}" destId="{00D96614-4FDC-45C4-AA9A-1C718CF0E340}" srcOrd="3" destOrd="0" presId="urn:microsoft.com/office/officeart/2008/layout/CircleAccentTimeline"/>
    <dgm:cxn modelId="{BB3DA8C4-E622-4522-A792-D22B7E980617}" type="presParOf" srcId="{D9D101F7-5A92-4DB4-AC26-0849BD95441D}" destId="{CEEAEC2E-E0F9-45AC-B727-F0D5381E28E2}" srcOrd="4" destOrd="0" presId="urn:microsoft.com/office/officeart/2008/layout/CircleAccentTimeline"/>
    <dgm:cxn modelId="{60B2AC14-EAC0-47BB-A7D3-B0AE07E5A8F8}" type="presParOf" srcId="{CEEAEC2E-E0F9-45AC-B727-F0D5381E28E2}" destId="{4ABE6C73-E9C7-4131-9BAA-04A9EC886E2D}" srcOrd="0" destOrd="0" presId="urn:microsoft.com/office/officeart/2008/layout/CircleAccentTimeline"/>
    <dgm:cxn modelId="{B911C10F-7868-49E1-A4C5-22A7D554D74B}" type="presParOf" srcId="{CEEAEC2E-E0F9-45AC-B727-F0D5381E28E2}" destId="{29641C78-5CC3-4382-BF5F-F0C1B328AD64}" srcOrd="1" destOrd="0" presId="urn:microsoft.com/office/officeart/2008/layout/CircleAccentTimeline"/>
    <dgm:cxn modelId="{41AEB410-F799-4728-B17D-A0D27076859E}" type="presParOf" srcId="{CEEAEC2E-E0F9-45AC-B727-F0D5381E28E2}" destId="{8281774A-7D67-4CF0-A318-23DC71C9F977}" srcOrd="2" destOrd="0" presId="urn:microsoft.com/office/officeart/2008/layout/CircleAccentTimeline"/>
    <dgm:cxn modelId="{8F0C980B-85F2-402E-B3D1-EE3038FD179F}" type="presParOf" srcId="{D9D101F7-5A92-4DB4-AC26-0849BD95441D}" destId="{344461E3-2590-43AC-9ECB-F38BA66D5847}" srcOrd="5" destOrd="0" presId="urn:microsoft.com/office/officeart/2008/layout/CircleAccentTimeline"/>
    <dgm:cxn modelId="{4B2D9692-01D2-41CC-B93E-84DA219B5D3E}" type="presParOf" srcId="{D9D101F7-5A92-4DB4-AC26-0849BD95441D}" destId="{E87E9301-AE45-406A-918B-A0A9B0A6D700}" srcOrd="6" destOrd="0" presId="urn:microsoft.com/office/officeart/2008/layout/CircleAccentTimeline"/>
    <dgm:cxn modelId="{DE5C254F-79A4-46E2-ADC2-B3A2EC049987}" type="presParOf" srcId="{D9D101F7-5A92-4DB4-AC26-0849BD95441D}" destId="{F4B11D42-BDBF-4C95-AA16-DD0F72ACE2F1}" srcOrd="7" destOrd="0" presId="urn:microsoft.com/office/officeart/2008/layout/CircleAccentTimeline"/>
    <dgm:cxn modelId="{FF932149-D603-41A8-B2B0-B39A2DA7AC32}" type="presParOf" srcId="{F4B11D42-BDBF-4C95-AA16-DD0F72ACE2F1}" destId="{5FB070F7-02FF-4B5C-94B9-1B9E9EF94A6D}" srcOrd="0" destOrd="0" presId="urn:microsoft.com/office/officeart/2008/layout/CircleAccentTimeline"/>
    <dgm:cxn modelId="{1E3AFB48-83AD-40A0-866C-F667D12C196C}" type="presParOf" srcId="{F4B11D42-BDBF-4C95-AA16-DD0F72ACE2F1}" destId="{824836FD-96A5-4B30-8C97-EF875DF56F63}" srcOrd="1" destOrd="0" presId="urn:microsoft.com/office/officeart/2008/layout/CircleAccentTimeline"/>
    <dgm:cxn modelId="{71C91C83-E072-4EF4-8FA1-43BE9AFE8362}" type="presParOf" srcId="{F4B11D42-BDBF-4C95-AA16-DD0F72ACE2F1}" destId="{735FE1AA-7854-4D91-896E-663A4E307202}" srcOrd="2" destOrd="0" presId="urn:microsoft.com/office/officeart/2008/layout/CircleAccentTimeline"/>
    <dgm:cxn modelId="{64CE5B79-A6C7-40B5-B160-6109C66AB4C9}" type="presParOf" srcId="{D9D101F7-5A92-4DB4-AC26-0849BD95441D}" destId="{FFB6A041-C401-42CA-B0EA-5ADE08AE3BD5}" srcOrd="8" destOrd="0" presId="urn:microsoft.com/office/officeart/2008/layout/CircleAccentTimeline"/>
    <dgm:cxn modelId="{5D91A7F6-08E9-471A-A851-C099938A7E8C}" type="presParOf" srcId="{D9D101F7-5A92-4DB4-AC26-0849BD95441D}" destId="{67FFB474-EC9A-4F30-9BF3-843442ADCE60}" srcOrd="9" destOrd="0" presId="urn:microsoft.com/office/officeart/2008/layout/CircleAccentTimeline"/>
    <dgm:cxn modelId="{E34DEF05-E974-49A2-A4DA-ACAB93FA227F}" type="presParOf" srcId="{D9D101F7-5A92-4DB4-AC26-0849BD95441D}" destId="{D5523DFC-7573-40CF-8B19-D90B9AF1A7EE}" srcOrd="10" destOrd="0" presId="urn:microsoft.com/office/officeart/2008/layout/CircleAccentTimeline"/>
    <dgm:cxn modelId="{4660D13E-66A3-46B8-B4A5-1FC949129CE6}" type="presParOf" srcId="{D5523DFC-7573-40CF-8B19-D90B9AF1A7EE}" destId="{90EA728B-2D29-4B69-8BD4-889EBAE0967E}" srcOrd="0" destOrd="0" presId="urn:microsoft.com/office/officeart/2008/layout/CircleAccentTimeline"/>
    <dgm:cxn modelId="{F0F503FA-0E60-4321-949C-6EEF637A24A9}" type="presParOf" srcId="{D5523DFC-7573-40CF-8B19-D90B9AF1A7EE}" destId="{8273B6F2-7D75-4574-B3A3-202F08BDC24D}" srcOrd="1" destOrd="0" presId="urn:microsoft.com/office/officeart/2008/layout/CircleAccentTimeline"/>
    <dgm:cxn modelId="{B8EA51EA-9781-46AA-B699-8B470E48F7FB}" type="presParOf" srcId="{D5523DFC-7573-40CF-8B19-D90B9AF1A7EE}" destId="{B89CB612-2798-4225-BCAD-A886ECA19449}" srcOrd="2" destOrd="0" presId="urn:microsoft.com/office/officeart/2008/layout/CircleAccentTimeline"/>
    <dgm:cxn modelId="{5237FE85-8D09-44C4-B4A0-35ACF2F10A06}" type="presParOf" srcId="{D9D101F7-5A92-4DB4-AC26-0849BD95441D}" destId="{7D84ACDB-B568-419C-A286-B5F85ED00651}" srcOrd="11" destOrd="0" presId="urn:microsoft.com/office/officeart/2008/layout/CircleAccentTimeline"/>
    <dgm:cxn modelId="{C6DE5E30-A658-4304-A6CE-C527FEF32A68}" type="presParOf" srcId="{D9D101F7-5A92-4DB4-AC26-0849BD95441D}" destId="{D72D1478-C598-48F5-89CD-5FA85CFEED65}" srcOrd="12" destOrd="0" presId="urn:microsoft.com/office/officeart/2008/layout/CircleAccent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CCAE05-0F5C-4AE8-BABE-DA8F0458A07C}">
      <dsp:nvSpPr>
        <dsp:cNvPr id="0" name=""/>
        <dsp:cNvSpPr/>
      </dsp:nvSpPr>
      <dsp:spPr>
        <a:xfrm>
          <a:off x="789902" y="1636724"/>
          <a:ext cx="1355967" cy="1355967"/>
        </a:xfrm>
        <a:prstGeom prst="donut">
          <a:avLst>
            <a:gd name="adj" fmla="val 2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1D009C-0CE1-439A-9082-175F7F025DD0}">
      <dsp:nvSpPr>
        <dsp:cNvPr id="0" name=""/>
        <dsp:cNvSpPr/>
      </dsp:nvSpPr>
      <dsp:spPr>
        <a:xfrm rot="17700000">
          <a:off x="1267684"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altLang="zh-CN" sz="2000" kern="1200" dirty="0" smtClean="0"/>
            <a:t>NOV 2016: project started</a:t>
          </a:r>
          <a:endParaRPr lang="en-US" sz="2000" kern="1200" dirty="0"/>
        </a:p>
      </dsp:txBody>
      <dsp:txXfrm>
        <a:off x="1267684" y="531334"/>
        <a:ext cx="1685618" cy="812337"/>
      </dsp:txXfrm>
    </dsp:sp>
    <dsp:sp modelId="{265FDB67-9042-4981-B721-DDB041F04FAE}">
      <dsp:nvSpPr>
        <dsp:cNvPr id="0" name=""/>
        <dsp:cNvSpPr/>
      </dsp:nvSpPr>
      <dsp:spPr>
        <a:xfrm>
          <a:off x="2248006" y="1962791"/>
          <a:ext cx="703832" cy="7038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ACE65D7-4203-480B-B3D1-05913E25E5E4}">
      <dsp:nvSpPr>
        <dsp:cNvPr id="0" name=""/>
        <dsp:cNvSpPr/>
      </dsp:nvSpPr>
      <dsp:spPr>
        <a:xfrm rot="17700000">
          <a:off x="1414412" y="2942416"/>
          <a:ext cx="1458138" cy="703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sz="2000" kern="1200" dirty="0" smtClean="0"/>
            <a:t>DEC 8: basic painting</a:t>
          </a:r>
          <a:endParaRPr lang="en-US" sz="2000" kern="1200" dirty="0"/>
        </a:p>
      </dsp:txBody>
      <dsp:txXfrm>
        <a:off x="1414412" y="2942416"/>
        <a:ext cx="1458138" cy="703059"/>
      </dsp:txXfrm>
    </dsp:sp>
    <dsp:sp modelId="{7F0023A2-CE29-4577-8B1C-8913BF45A2BC}">
      <dsp:nvSpPr>
        <dsp:cNvPr id="0" name=""/>
        <dsp:cNvSpPr/>
      </dsp:nvSpPr>
      <dsp:spPr>
        <a:xfrm rot="17700000">
          <a:off x="2327293" y="983940"/>
          <a:ext cx="1458138" cy="703059"/>
        </a:xfrm>
        <a:prstGeom prst="rect">
          <a:avLst/>
        </a:prstGeom>
        <a:noFill/>
        <a:ln>
          <a:noFill/>
        </a:ln>
        <a:effectLst/>
      </dsp:spPr>
      <dsp:style>
        <a:lnRef idx="0">
          <a:scrgbClr r="0" g="0" b="0"/>
        </a:lnRef>
        <a:fillRef idx="0">
          <a:scrgbClr r="0" g="0" b="0"/>
        </a:fillRef>
        <a:effectRef idx="0">
          <a:scrgbClr r="0" g="0" b="0"/>
        </a:effectRef>
        <a:fontRef idx="minor"/>
      </dsp:style>
    </dsp:sp>
    <dsp:sp modelId="{C17AB766-E64F-4484-A083-65C7099A2EAF}">
      <dsp:nvSpPr>
        <dsp:cNvPr id="0" name=""/>
        <dsp:cNvSpPr/>
      </dsp:nvSpPr>
      <dsp:spPr>
        <a:xfrm>
          <a:off x="3053975" y="1636724"/>
          <a:ext cx="1355967" cy="1355967"/>
        </a:xfrm>
        <a:prstGeom prst="donut">
          <a:avLst>
            <a:gd name="adj" fmla="val 2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A077831-2BBE-40F6-8A5C-6E46E7A3DF73}">
      <dsp:nvSpPr>
        <dsp:cNvPr id="0" name=""/>
        <dsp:cNvSpPr/>
      </dsp:nvSpPr>
      <dsp:spPr>
        <a:xfrm rot="17700000">
          <a:off x="3531757"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kern="1200" dirty="0" smtClean="0"/>
            <a:t>DEC 10: simple </a:t>
          </a:r>
          <a:r>
            <a:rPr lang="en-US" sz="2000" kern="1200" dirty="0" err="1" smtClean="0"/>
            <a:t>simu</a:t>
          </a:r>
          <a:r>
            <a:rPr lang="en-US" sz="2000" kern="1200" dirty="0" smtClean="0"/>
            <a:t>. Program</a:t>
          </a:r>
          <a:endParaRPr lang="en-US" sz="2000" kern="1200" dirty="0"/>
        </a:p>
      </dsp:txBody>
      <dsp:txXfrm>
        <a:off x="3531757" y="531334"/>
        <a:ext cx="1685618" cy="812337"/>
      </dsp:txXfrm>
    </dsp:sp>
    <dsp:sp modelId="{849BB371-2013-4CFC-BCF9-90473A92F001}">
      <dsp:nvSpPr>
        <dsp:cNvPr id="0" name=""/>
        <dsp:cNvSpPr/>
      </dsp:nvSpPr>
      <dsp:spPr>
        <a:xfrm>
          <a:off x="4512078" y="1962791"/>
          <a:ext cx="703832" cy="7038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1949AE9-85F6-4EA8-82DC-B1920E10FC67}">
      <dsp:nvSpPr>
        <dsp:cNvPr id="0" name=""/>
        <dsp:cNvSpPr/>
      </dsp:nvSpPr>
      <dsp:spPr>
        <a:xfrm rot="17700000">
          <a:off x="3678485" y="2942416"/>
          <a:ext cx="1458138" cy="703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sz="2000" kern="1200" dirty="0" smtClean="0"/>
            <a:t>DEC 20: simple strategy</a:t>
          </a:r>
          <a:endParaRPr lang="en-US" sz="2000" kern="1200" dirty="0"/>
        </a:p>
      </dsp:txBody>
      <dsp:txXfrm>
        <a:off x="3678485" y="2942416"/>
        <a:ext cx="1458138" cy="703059"/>
      </dsp:txXfrm>
    </dsp:sp>
    <dsp:sp modelId="{C096CBD6-44E0-4486-9986-CFCA05BAD70E}">
      <dsp:nvSpPr>
        <dsp:cNvPr id="0" name=""/>
        <dsp:cNvSpPr/>
      </dsp:nvSpPr>
      <dsp:spPr>
        <a:xfrm rot="17700000">
          <a:off x="4591366" y="983940"/>
          <a:ext cx="1458138" cy="703059"/>
        </a:xfrm>
        <a:prstGeom prst="rect">
          <a:avLst/>
        </a:prstGeom>
        <a:noFill/>
        <a:ln>
          <a:noFill/>
        </a:ln>
        <a:effectLst/>
      </dsp:spPr>
      <dsp:style>
        <a:lnRef idx="0">
          <a:scrgbClr r="0" g="0" b="0"/>
        </a:lnRef>
        <a:fillRef idx="0">
          <a:scrgbClr r="0" g="0" b="0"/>
        </a:fillRef>
        <a:effectRef idx="0">
          <a:scrgbClr r="0" g="0" b="0"/>
        </a:effectRef>
        <a:fontRef idx="minor"/>
      </dsp:style>
    </dsp:sp>
    <dsp:sp modelId="{B63F96FA-D100-42EA-B18E-74EC65C879F1}">
      <dsp:nvSpPr>
        <dsp:cNvPr id="0" name=""/>
        <dsp:cNvSpPr/>
      </dsp:nvSpPr>
      <dsp:spPr>
        <a:xfrm>
          <a:off x="5318048" y="1636724"/>
          <a:ext cx="1355967" cy="1355967"/>
        </a:xfrm>
        <a:prstGeom prst="donut">
          <a:avLst>
            <a:gd name="adj" fmla="val 2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C62849C-7BCC-4C65-8834-948DED6A4C1E}">
      <dsp:nvSpPr>
        <dsp:cNvPr id="0" name=""/>
        <dsp:cNvSpPr/>
      </dsp:nvSpPr>
      <dsp:spPr>
        <a:xfrm rot="17700000">
          <a:off x="5795829"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kern="1200" dirty="0" smtClean="0"/>
            <a:t>Jan 16 2017: 1</a:t>
          </a:r>
          <a:r>
            <a:rPr lang="en-US" sz="2000" kern="1200" baseline="30000" dirty="0" smtClean="0"/>
            <a:t>st</a:t>
          </a:r>
          <a:r>
            <a:rPr lang="en-US" sz="2000" kern="1200" dirty="0" smtClean="0"/>
            <a:t> Reconstruct</a:t>
          </a:r>
          <a:endParaRPr lang="en-US" sz="2000" kern="1200" dirty="0"/>
        </a:p>
      </dsp:txBody>
      <dsp:txXfrm>
        <a:off x="5795829" y="531334"/>
        <a:ext cx="1685618" cy="812337"/>
      </dsp:txXfrm>
    </dsp:sp>
    <dsp:sp modelId="{F31DC9E7-77D8-4B0A-959D-043C530D9BC0}">
      <dsp:nvSpPr>
        <dsp:cNvPr id="0" name=""/>
        <dsp:cNvSpPr/>
      </dsp:nvSpPr>
      <dsp:spPr>
        <a:xfrm>
          <a:off x="6776151" y="1962791"/>
          <a:ext cx="703832" cy="7038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355337E-DFA4-4D65-AF09-641DECBC7485}">
      <dsp:nvSpPr>
        <dsp:cNvPr id="0" name=""/>
        <dsp:cNvSpPr/>
      </dsp:nvSpPr>
      <dsp:spPr>
        <a:xfrm rot="17700000">
          <a:off x="5942557" y="2942416"/>
          <a:ext cx="1458138" cy="703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sz="2000" kern="1200" dirty="0" smtClean="0"/>
            <a:t>End of Jan: advanced </a:t>
          </a:r>
          <a:r>
            <a:rPr lang="en-US" sz="2000" kern="1200" dirty="0" err="1" smtClean="0"/>
            <a:t>simu</a:t>
          </a:r>
          <a:r>
            <a:rPr lang="en-US" sz="2000" kern="1200" dirty="0" smtClean="0"/>
            <a:t>. program</a:t>
          </a:r>
          <a:endParaRPr lang="en-US" sz="2000" kern="1200" dirty="0"/>
        </a:p>
      </dsp:txBody>
      <dsp:txXfrm>
        <a:off x="5942557" y="2942416"/>
        <a:ext cx="1458138" cy="703059"/>
      </dsp:txXfrm>
    </dsp:sp>
    <dsp:sp modelId="{5163000F-FC10-40C8-8C5E-FC49F679390F}">
      <dsp:nvSpPr>
        <dsp:cNvPr id="0" name=""/>
        <dsp:cNvSpPr/>
      </dsp:nvSpPr>
      <dsp:spPr>
        <a:xfrm rot="17700000">
          <a:off x="6855439" y="983940"/>
          <a:ext cx="1458138" cy="703059"/>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873F79-D483-46C2-A1CC-8C9785DA6EB9}">
      <dsp:nvSpPr>
        <dsp:cNvPr id="0" name=""/>
        <dsp:cNvSpPr/>
      </dsp:nvSpPr>
      <dsp:spPr>
        <a:xfrm>
          <a:off x="339194" y="1636318"/>
          <a:ext cx="1357292" cy="1357292"/>
        </a:xfrm>
        <a:prstGeom prst="donut">
          <a:avLst>
            <a:gd name="adj" fmla="val 2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AEBF8DF-A57C-4470-8247-765B04783B61}">
      <dsp:nvSpPr>
        <dsp:cNvPr id="0" name=""/>
        <dsp:cNvSpPr/>
      </dsp:nvSpPr>
      <dsp:spPr>
        <a:xfrm rot="17700000">
          <a:off x="817443" y="529847"/>
          <a:ext cx="1687265" cy="813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kern="1200" dirty="0" smtClean="0"/>
            <a:t>Feb 1: </a:t>
          </a:r>
          <a:r>
            <a:rPr lang="en-US" altLang="zh-CN" sz="2000" kern="1200" dirty="0" smtClean="0"/>
            <a:t>begin t</a:t>
          </a:r>
          <a:r>
            <a:rPr lang="en-US" sz="2000" kern="1200" dirty="0" smtClean="0"/>
            <a:t>he first strategy</a:t>
          </a:r>
          <a:endParaRPr lang="en-US" sz="2000" kern="1200" dirty="0"/>
        </a:p>
      </dsp:txBody>
      <dsp:txXfrm>
        <a:off x="817443" y="529847"/>
        <a:ext cx="1687265" cy="813131"/>
      </dsp:txXfrm>
    </dsp:sp>
    <dsp:sp modelId="{790B2807-9E8E-4E64-A54B-B9C7303A369B}">
      <dsp:nvSpPr>
        <dsp:cNvPr id="0" name=""/>
        <dsp:cNvSpPr/>
      </dsp:nvSpPr>
      <dsp:spPr>
        <a:xfrm>
          <a:off x="1798723" y="1962704"/>
          <a:ext cx="704520" cy="70452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ABAF54-6A94-46C6-833B-B85927110181}">
      <dsp:nvSpPr>
        <dsp:cNvPr id="0" name=""/>
        <dsp:cNvSpPr/>
      </dsp:nvSpPr>
      <dsp:spPr>
        <a:xfrm rot="17700000">
          <a:off x="964314" y="2943285"/>
          <a:ext cx="1459564" cy="703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altLang="zh-CN" sz="2000" kern="1200" dirty="0" smtClean="0"/>
            <a:t>Feb 6</a:t>
          </a:r>
          <a:r>
            <a:rPr lang="zh-CN" altLang="en-US" sz="2000" kern="1200" dirty="0" smtClean="0"/>
            <a:t>： </a:t>
          </a:r>
          <a:r>
            <a:rPr lang="en-US" altLang="zh-CN" sz="2000" kern="1200" dirty="0" smtClean="0"/>
            <a:t>2</a:t>
          </a:r>
          <a:r>
            <a:rPr lang="en-US" altLang="zh-CN" sz="2000" kern="1200" baseline="30000" dirty="0" smtClean="0"/>
            <a:t>nd</a:t>
          </a:r>
          <a:r>
            <a:rPr lang="en-US" altLang="zh-CN" sz="2000" kern="1200" dirty="0" smtClean="0"/>
            <a:t> Reconstruct</a:t>
          </a:r>
          <a:endParaRPr lang="en-US" sz="2000" kern="1200" dirty="0"/>
        </a:p>
      </dsp:txBody>
      <dsp:txXfrm>
        <a:off x="964314" y="2943285"/>
        <a:ext cx="1459564" cy="703747"/>
      </dsp:txXfrm>
    </dsp:sp>
    <dsp:sp modelId="{E9E7A833-04C2-4185-8CD7-0A23C14F3D6B}">
      <dsp:nvSpPr>
        <dsp:cNvPr id="0" name=""/>
        <dsp:cNvSpPr/>
      </dsp:nvSpPr>
      <dsp:spPr>
        <a:xfrm rot="17700000">
          <a:off x="1878088" y="982896"/>
          <a:ext cx="1459564" cy="703747"/>
        </a:xfrm>
        <a:prstGeom prst="rect">
          <a:avLst/>
        </a:prstGeom>
        <a:noFill/>
        <a:ln>
          <a:noFill/>
        </a:ln>
        <a:effectLst/>
      </dsp:spPr>
      <dsp:style>
        <a:lnRef idx="0">
          <a:scrgbClr r="0" g="0" b="0"/>
        </a:lnRef>
        <a:fillRef idx="0">
          <a:scrgbClr r="0" g="0" b="0"/>
        </a:fillRef>
        <a:effectRef idx="0">
          <a:scrgbClr r="0" g="0" b="0"/>
        </a:effectRef>
        <a:fontRef idx="minor"/>
      </dsp:style>
    </dsp:sp>
    <dsp:sp modelId="{92D33228-D252-4F15-BCEA-7007A73F0201}">
      <dsp:nvSpPr>
        <dsp:cNvPr id="0" name=""/>
        <dsp:cNvSpPr/>
      </dsp:nvSpPr>
      <dsp:spPr>
        <a:xfrm>
          <a:off x="2605372" y="1962704"/>
          <a:ext cx="704520" cy="70452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79BB63F-903B-48D4-BA8C-F78ADB413442}">
      <dsp:nvSpPr>
        <dsp:cNvPr id="0" name=""/>
        <dsp:cNvSpPr/>
      </dsp:nvSpPr>
      <dsp:spPr>
        <a:xfrm rot="17700000">
          <a:off x="1770963" y="2943285"/>
          <a:ext cx="1459564" cy="703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altLang="zh-CN" sz="2000" kern="1200" dirty="0" smtClean="0"/>
            <a:t>Feb 10: the 2</a:t>
          </a:r>
          <a:r>
            <a:rPr lang="en-US" altLang="zh-CN" sz="2000" kern="1200" baseline="30000" dirty="0" smtClean="0"/>
            <a:t>nd</a:t>
          </a:r>
          <a:r>
            <a:rPr lang="en-US" altLang="zh-CN" sz="2000" kern="1200" dirty="0" smtClean="0"/>
            <a:t> strategy</a:t>
          </a:r>
          <a:endParaRPr lang="en-US" sz="2000" kern="1200" dirty="0"/>
        </a:p>
      </dsp:txBody>
      <dsp:txXfrm>
        <a:off x="1770963" y="2943285"/>
        <a:ext cx="1459564" cy="703747"/>
      </dsp:txXfrm>
    </dsp:sp>
    <dsp:sp modelId="{9BAFDC0E-6BDD-4F68-A963-5AA5472483E0}">
      <dsp:nvSpPr>
        <dsp:cNvPr id="0" name=""/>
        <dsp:cNvSpPr/>
      </dsp:nvSpPr>
      <dsp:spPr>
        <a:xfrm rot="17700000">
          <a:off x="2684737" y="982896"/>
          <a:ext cx="1459564" cy="703747"/>
        </a:xfrm>
        <a:prstGeom prst="rect">
          <a:avLst/>
        </a:prstGeom>
        <a:noFill/>
        <a:ln>
          <a:noFill/>
        </a:ln>
        <a:effectLst/>
      </dsp:spPr>
      <dsp:style>
        <a:lnRef idx="0">
          <a:scrgbClr r="0" g="0" b="0"/>
        </a:lnRef>
        <a:fillRef idx="0">
          <a:scrgbClr r="0" g="0" b="0"/>
        </a:fillRef>
        <a:effectRef idx="0">
          <a:scrgbClr r="0" g="0" b="0"/>
        </a:effectRef>
        <a:fontRef idx="minor"/>
      </dsp:style>
    </dsp:sp>
    <dsp:sp modelId="{54EFCBDF-EA20-49E9-A0BC-D19ED5DB9B21}">
      <dsp:nvSpPr>
        <dsp:cNvPr id="0" name=""/>
        <dsp:cNvSpPr/>
      </dsp:nvSpPr>
      <dsp:spPr>
        <a:xfrm>
          <a:off x="3412129" y="1636318"/>
          <a:ext cx="1357292" cy="1357292"/>
        </a:xfrm>
        <a:prstGeom prst="donut">
          <a:avLst>
            <a:gd name="adj" fmla="val 2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39F122D-54B3-4B63-9E18-7C6A1359766F}">
      <dsp:nvSpPr>
        <dsp:cNvPr id="0" name=""/>
        <dsp:cNvSpPr/>
      </dsp:nvSpPr>
      <dsp:spPr>
        <a:xfrm rot="17700000">
          <a:off x="3890377" y="529847"/>
          <a:ext cx="1687265" cy="813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kern="1200" dirty="0" smtClean="0"/>
            <a:t>Feb 12: 3rd Reconstruct</a:t>
          </a:r>
          <a:endParaRPr lang="en-US" sz="2000" kern="1200" dirty="0"/>
        </a:p>
      </dsp:txBody>
      <dsp:txXfrm>
        <a:off x="3890377" y="529847"/>
        <a:ext cx="1687265" cy="813131"/>
      </dsp:txXfrm>
    </dsp:sp>
    <dsp:sp modelId="{4674242D-35D6-4669-A985-576148F28FA0}">
      <dsp:nvSpPr>
        <dsp:cNvPr id="0" name=""/>
        <dsp:cNvSpPr/>
      </dsp:nvSpPr>
      <dsp:spPr>
        <a:xfrm>
          <a:off x="4871658" y="1962704"/>
          <a:ext cx="704520" cy="70452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8B95F3D-552F-49D5-B70D-982C339FCAB9}">
      <dsp:nvSpPr>
        <dsp:cNvPr id="0" name=""/>
        <dsp:cNvSpPr/>
      </dsp:nvSpPr>
      <dsp:spPr>
        <a:xfrm rot="17700000">
          <a:off x="4037249" y="2943285"/>
          <a:ext cx="1459564" cy="7037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altLang="zh-CN" sz="2000" kern="1200" dirty="0" smtClean="0"/>
            <a:t>Feb 13: the 3rd strategy</a:t>
          </a:r>
          <a:endParaRPr lang="en-US" sz="2000" kern="1200" dirty="0"/>
        </a:p>
      </dsp:txBody>
      <dsp:txXfrm>
        <a:off x="4037249" y="2943285"/>
        <a:ext cx="1459564" cy="703747"/>
      </dsp:txXfrm>
    </dsp:sp>
    <dsp:sp modelId="{9739D8B9-8CA2-4D5C-85FA-7E27ADFDF6DB}">
      <dsp:nvSpPr>
        <dsp:cNvPr id="0" name=""/>
        <dsp:cNvSpPr/>
      </dsp:nvSpPr>
      <dsp:spPr>
        <a:xfrm rot="17700000">
          <a:off x="4951023" y="982896"/>
          <a:ext cx="1459564" cy="703747"/>
        </a:xfrm>
        <a:prstGeom prst="rect">
          <a:avLst/>
        </a:prstGeom>
        <a:noFill/>
        <a:ln>
          <a:noFill/>
        </a:ln>
        <a:effectLst/>
      </dsp:spPr>
      <dsp:style>
        <a:lnRef idx="0">
          <a:scrgbClr r="0" g="0" b="0"/>
        </a:lnRef>
        <a:fillRef idx="0">
          <a:scrgbClr r="0" g="0" b="0"/>
        </a:fillRef>
        <a:effectRef idx="0">
          <a:scrgbClr r="0" g="0" b="0"/>
        </a:effectRef>
        <a:fontRef idx="minor"/>
      </dsp:style>
    </dsp:sp>
    <dsp:sp modelId="{D478D4DE-3059-4C31-8C1C-9DADAFB509D4}">
      <dsp:nvSpPr>
        <dsp:cNvPr id="0" name=""/>
        <dsp:cNvSpPr/>
      </dsp:nvSpPr>
      <dsp:spPr>
        <a:xfrm>
          <a:off x="5678415" y="1636318"/>
          <a:ext cx="1357292" cy="1357292"/>
        </a:xfrm>
        <a:prstGeom prst="donut">
          <a:avLst>
            <a:gd name="adj" fmla="val 2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877F3F0-3F8D-41E6-8AA5-DF639CE69225}">
      <dsp:nvSpPr>
        <dsp:cNvPr id="0" name=""/>
        <dsp:cNvSpPr/>
      </dsp:nvSpPr>
      <dsp:spPr>
        <a:xfrm rot="17700000">
          <a:off x="6156663" y="529847"/>
          <a:ext cx="1687265" cy="813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kern="1200" dirty="0" smtClean="0"/>
            <a:t>Feb 16: Output files</a:t>
          </a:r>
          <a:endParaRPr lang="en-US" sz="2000" kern="1200" dirty="0"/>
        </a:p>
      </dsp:txBody>
      <dsp:txXfrm>
        <a:off x="6156663" y="529847"/>
        <a:ext cx="1687265" cy="81313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33EF2A-28DE-409F-AD21-86A2076CBD00}">
      <dsp:nvSpPr>
        <dsp:cNvPr id="0" name=""/>
        <dsp:cNvSpPr/>
      </dsp:nvSpPr>
      <dsp:spPr>
        <a:xfrm>
          <a:off x="1382818" y="1636724"/>
          <a:ext cx="1355967" cy="1355967"/>
        </a:xfrm>
        <a:prstGeom prst="donut">
          <a:avLst>
            <a:gd name="adj" fmla="val 2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8E1FC7-DE4D-4954-B019-C71309D0AA7E}">
      <dsp:nvSpPr>
        <dsp:cNvPr id="0" name=""/>
        <dsp:cNvSpPr/>
      </dsp:nvSpPr>
      <dsp:spPr>
        <a:xfrm rot="17700000">
          <a:off x="1860599"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altLang="zh-CN" sz="2000" kern="1200" dirty="0" smtClean="0"/>
            <a:t>Mar 3: the combo method</a:t>
          </a:r>
          <a:endParaRPr lang="en-US" sz="2000" kern="1200" dirty="0"/>
        </a:p>
      </dsp:txBody>
      <dsp:txXfrm>
        <a:off x="1860599" y="531334"/>
        <a:ext cx="1685618" cy="812337"/>
      </dsp:txXfrm>
    </dsp:sp>
    <dsp:sp modelId="{4ABE6C73-E9C7-4131-9BAA-04A9EC886E2D}">
      <dsp:nvSpPr>
        <dsp:cNvPr id="0" name=""/>
        <dsp:cNvSpPr/>
      </dsp:nvSpPr>
      <dsp:spPr>
        <a:xfrm>
          <a:off x="2840921" y="1962791"/>
          <a:ext cx="703832" cy="7038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9641C78-5CC3-4382-BF5F-F0C1B328AD64}">
      <dsp:nvSpPr>
        <dsp:cNvPr id="0" name=""/>
        <dsp:cNvSpPr/>
      </dsp:nvSpPr>
      <dsp:spPr>
        <a:xfrm rot="17700000">
          <a:off x="2007327" y="2942416"/>
          <a:ext cx="1458138" cy="703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50800" bIns="0" numCol="1" spcCol="1270" anchor="ctr" anchorCtr="0">
          <a:noAutofit/>
        </a:bodyPr>
        <a:lstStyle/>
        <a:p>
          <a:pPr lvl="0" algn="r" defTabSz="889000">
            <a:lnSpc>
              <a:spcPct val="90000"/>
            </a:lnSpc>
            <a:spcBef>
              <a:spcPct val="0"/>
            </a:spcBef>
            <a:spcAft>
              <a:spcPct val="35000"/>
            </a:spcAft>
          </a:pPr>
          <a:r>
            <a:rPr lang="en-US" sz="2000" kern="1200" dirty="0" smtClean="0"/>
            <a:t>Mar 6: Fix the para. and bugs</a:t>
          </a:r>
          <a:endParaRPr lang="en-US" sz="2000" kern="1200" dirty="0"/>
        </a:p>
      </dsp:txBody>
      <dsp:txXfrm>
        <a:off x="2007327" y="2942416"/>
        <a:ext cx="1458138" cy="703059"/>
      </dsp:txXfrm>
    </dsp:sp>
    <dsp:sp modelId="{8281774A-7D67-4CF0-A318-23DC71C9F977}">
      <dsp:nvSpPr>
        <dsp:cNvPr id="0" name=""/>
        <dsp:cNvSpPr/>
      </dsp:nvSpPr>
      <dsp:spPr>
        <a:xfrm rot="17700000">
          <a:off x="2920209" y="983940"/>
          <a:ext cx="1458138" cy="703059"/>
        </a:xfrm>
        <a:prstGeom prst="rect">
          <a:avLst/>
        </a:prstGeom>
        <a:noFill/>
        <a:ln>
          <a:noFill/>
        </a:ln>
        <a:effectLst/>
      </dsp:spPr>
      <dsp:style>
        <a:lnRef idx="0">
          <a:scrgbClr r="0" g="0" b="0"/>
        </a:lnRef>
        <a:fillRef idx="0">
          <a:scrgbClr r="0" g="0" b="0"/>
        </a:fillRef>
        <a:effectRef idx="0">
          <a:scrgbClr r="0" g="0" b="0"/>
        </a:effectRef>
        <a:fontRef idx="minor"/>
      </dsp:style>
    </dsp:sp>
    <dsp:sp modelId="{5FB070F7-02FF-4B5C-94B9-1B9E9EF94A6D}">
      <dsp:nvSpPr>
        <dsp:cNvPr id="0" name=""/>
        <dsp:cNvSpPr/>
      </dsp:nvSpPr>
      <dsp:spPr>
        <a:xfrm>
          <a:off x="3646890" y="1636724"/>
          <a:ext cx="1355967" cy="1355967"/>
        </a:xfrm>
        <a:prstGeom prst="donut">
          <a:avLst>
            <a:gd name="adj" fmla="val 2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24836FD-96A5-4B30-8C97-EF875DF56F63}">
      <dsp:nvSpPr>
        <dsp:cNvPr id="0" name=""/>
        <dsp:cNvSpPr/>
      </dsp:nvSpPr>
      <dsp:spPr>
        <a:xfrm rot="17700000">
          <a:off x="4124672"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kern="1200" dirty="0" smtClean="0"/>
            <a:t>Mar 10: </a:t>
          </a:r>
          <a:r>
            <a:rPr lang="en-US" sz="2000" kern="1200" dirty="0" err="1" smtClean="0"/>
            <a:t>simu</a:t>
          </a:r>
          <a:r>
            <a:rPr lang="en-US" sz="2000" kern="1200" dirty="0" smtClean="0"/>
            <a:t>. about the simple situation</a:t>
          </a:r>
          <a:endParaRPr lang="en-US" sz="2000" kern="1200" dirty="0"/>
        </a:p>
      </dsp:txBody>
      <dsp:txXfrm>
        <a:off x="4124672" y="531334"/>
        <a:ext cx="1685618" cy="812337"/>
      </dsp:txXfrm>
    </dsp:sp>
    <dsp:sp modelId="{90EA728B-2D29-4B69-8BD4-889EBAE0967E}">
      <dsp:nvSpPr>
        <dsp:cNvPr id="0" name=""/>
        <dsp:cNvSpPr/>
      </dsp:nvSpPr>
      <dsp:spPr>
        <a:xfrm>
          <a:off x="5105102" y="1636724"/>
          <a:ext cx="1355967" cy="1355967"/>
        </a:xfrm>
        <a:prstGeom prst="donut">
          <a:avLst>
            <a:gd name="adj" fmla="val 2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273B6F2-7D75-4574-B3A3-202F08BDC24D}">
      <dsp:nvSpPr>
        <dsp:cNvPr id="0" name=""/>
        <dsp:cNvSpPr/>
      </dsp:nvSpPr>
      <dsp:spPr>
        <a:xfrm rot="17700000">
          <a:off x="5582884" y="531334"/>
          <a:ext cx="1685618" cy="812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0800" tIns="0" rIns="0" bIns="0" numCol="1" spcCol="1270" anchor="ctr" anchorCtr="0">
          <a:noAutofit/>
        </a:bodyPr>
        <a:lstStyle/>
        <a:p>
          <a:pPr lvl="0" algn="l" defTabSz="889000">
            <a:lnSpc>
              <a:spcPct val="90000"/>
            </a:lnSpc>
            <a:spcBef>
              <a:spcPct val="0"/>
            </a:spcBef>
            <a:spcAft>
              <a:spcPct val="35000"/>
            </a:spcAft>
          </a:pPr>
          <a:r>
            <a:rPr lang="en-US" sz="2000" kern="1200" dirty="0" smtClean="0"/>
            <a:t>NOW: </a:t>
          </a:r>
          <a:r>
            <a:rPr lang="en-US" sz="2000" kern="1200" dirty="0" err="1" smtClean="0"/>
            <a:t>simu</a:t>
          </a:r>
          <a:r>
            <a:rPr lang="en-US" sz="2000" kern="1200" dirty="0" smtClean="0"/>
            <a:t>. about the complex situation</a:t>
          </a:r>
          <a:endParaRPr lang="en-US" sz="2000" kern="1200" dirty="0"/>
        </a:p>
      </dsp:txBody>
      <dsp:txXfrm>
        <a:off x="5582884" y="531334"/>
        <a:ext cx="1685618" cy="812337"/>
      </dsp:txXfrm>
    </dsp:sp>
  </dsp:spTree>
</dsp:drawing>
</file>

<file path=ppt/diagrams/layout1.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layout3.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defRPr>
            </a:lvl1pPr>
          </a:lstStyle>
          <a:p>
            <a:pPr>
              <a:defRPr/>
            </a:pPr>
            <a:fld id="{53025AE5-9DC2-4E97-965E-A9B63927657B}" type="datetimeFigureOut">
              <a:rPr lang="zh-CN" altLang="en-US"/>
              <a:pPr>
                <a:defRPr/>
              </a:pPr>
              <a:t>2017/3/20</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99324B6A-CC1C-4BA6-901C-A39F90BC640E}"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9324B6A-CC1C-4BA6-901C-A39F90BC640E}" type="slidenum">
              <a:rPr lang="zh-CN" altLang="en-US" smtClean="0"/>
              <a:pPr>
                <a:defRPr/>
              </a:pPr>
              <a:t>30</a:t>
            </a:fld>
            <a:endParaRPr lang="zh-CN" altLang="en-US"/>
          </a:p>
        </p:txBody>
      </p:sp>
    </p:spTree>
    <p:extLst>
      <p:ext uri="{BB962C8B-B14F-4D97-AF65-F5344CB8AC3E}">
        <p14:creationId xmlns:p14="http://schemas.microsoft.com/office/powerpoint/2010/main" val="3236566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194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9CCC6DCD-8625-49B1-A544-DD3306A188B0}" type="slidenum">
              <a:rPr lang="zh-CN" altLang="en-US" smtClean="0">
                <a:latin typeface="Arial" panose="020B0604020202020204" pitchFamily="34" charset="0"/>
              </a:rPr>
              <a:pPr>
                <a:spcBef>
                  <a:spcPct val="0"/>
                </a:spcBef>
              </a:pPr>
              <a:t>31</a:t>
            </a:fld>
            <a:endParaRPr lang="zh-CN" altLang="en-US" smtClean="0">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4.bin"/><Relationship Id="rId7"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vmlDrawing" Target="../drawings/vmlDrawing2.vml"/><Relationship Id="rId6" Type="http://schemas.openxmlformats.org/officeDocument/2006/relationships/image" Target="../media/image2.png"/><Relationship Id="rId5" Type="http://schemas.openxmlformats.org/officeDocument/2006/relationships/oleObject" Target="../embeddings/oleObject5.bin"/><Relationship Id="rId4" Type="http://schemas.openxmlformats.org/officeDocument/2006/relationships/image" Target="../media/image1.png"/><Relationship Id="rId9"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31.bin"/><Relationship Id="rId7" Type="http://schemas.openxmlformats.org/officeDocument/2006/relationships/oleObject" Target="../embeddings/oleObject33.bin"/><Relationship Id="rId2" Type="http://schemas.openxmlformats.org/officeDocument/2006/relationships/slideMaster" Target="../slideMasters/slideMaster1.xml"/><Relationship Id="rId1" Type="http://schemas.openxmlformats.org/officeDocument/2006/relationships/vmlDrawing" Target="../drawings/vmlDrawing11.vml"/><Relationship Id="rId6" Type="http://schemas.openxmlformats.org/officeDocument/2006/relationships/image" Target="../media/image2.png"/><Relationship Id="rId5" Type="http://schemas.openxmlformats.org/officeDocument/2006/relationships/oleObject" Target="../embeddings/oleObject32.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34.bin"/><Relationship Id="rId7" Type="http://schemas.openxmlformats.org/officeDocument/2006/relationships/oleObject" Target="../embeddings/oleObject36.bin"/><Relationship Id="rId2" Type="http://schemas.openxmlformats.org/officeDocument/2006/relationships/slideMaster" Target="../slideMasters/slideMaster1.xml"/><Relationship Id="rId1" Type="http://schemas.openxmlformats.org/officeDocument/2006/relationships/vmlDrawing" Target="../drawings/vmlDrawing12.vml"/><Relationship Id="rId6" Type="http://schemas.openxmlformats.org/officeDocument/2006/relationships/image" Target="../media/image2.png"/><Relationship Id="rId5" Type="http://schemas.openxmlformats.org/officeDocument/2006/relationships/oleObject" Target="../embeddings/oleObject35.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7.bin"/><Relationship Id="rId7"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3.vml"/><Relationship Id="rId6" Type="http://schemas.openxmlformats.org/officeDocument/2006/relationships/image" Target="../media/image2.png"/><Relationship Id="rId5" Type="http://schemas.openxmlformats.org/officeDocument/2006/relationships/oleObject" Target="../embeddings/oleObject8.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0.bin"/><Relationship Id="rId7"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vmlDrawing" Target="../drawings/vmlDrawing4.vml"/><Relationship Id="rId6" Type="http://schemas.openxmlformats.org/officeDocument/2006/relationships/image" Target="../media/image2.png"/><Relationship Id="rId5" Type="http://schemas.openxmlformats.org/officeDocument/2006/relationships/oleObject" Target="../embeddings/oleObject11.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3.bin"/><Relationship Id="rId7"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vmlDrawing" Target="../drawings/vmlDrawing5.vml"/><Relationship Id="rId6" Type="http://schemas.openxmlformats.org/officeDocument/2006/relationships/image" Target="../media/image2.png"/><Relationship Id="rId5" Type="http://schemas.openxmlformats.org/officeDocument/2006/relationships/oleObject" Target="../embeddings/oleObject14.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6.bin"/><Relationship Id="rId7"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image" Target="../media/image2.png"/><Relationship Id="rId5" Type="http://schemas.openxmlformats.org/officeDocument/2006/relationships/oleObject" Target="../embeddings/oleObject17.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19.bin"/><Relationship Id="rId7"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image" Target="../media/image2.png"/><Relationship Id="rId5" Type="http://schemas.openxmlformats.org/officeDocument/2006/relationships/oleObject" Target="../embeddings/oleObject20.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2.bin"/><Relationship Id="rId7"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image" Target="../media/image2.png"/><Relationship Id="rId5" Type="http://schemas.openxmlformats.org/officeDocument/2006/relationships/oleObject" Target="../embeddings/oleObject23.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5.bin"/><Relationship Id="rId7" Type="http://schemas.openxmlformats.org/officeDocument/2006/relationships/oleObject" Target="../embeddings/oleObject27.bin"/><Relationship Id="rId2"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image" Target="../media/image2.png"/><Relationship Id="rId5" Type="http://schemas.openxmlformats.org/officeDocument/2006/relationships/oleObject" Target="../embeddings/oleObject26.bin"/><Relationship Id="rId4" Type="http://schemas.openxmlformats.org/officeDocument/2006/relationships/image" Target="../media/image1.png"/><Relationship Id="rId9" Type="http://schemas.openxmlformats.org/officeDocument/2006/relationships/image" Target="../media/image5.jpe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oleObject" Target="../embeddings/oleObject28.bin"/><Relationship Id="rId7" Type="http://schemas.openxmlformats.org/officeDocument/2006/relationships/oleObject" Target="../embeddings/oleObject30.bin"/><Relationship Id="rId2" Type="http://schemas.openxmlformats.org/officeDocument/2006/relationships/slideMaster" Target="../slideMasters/slideMaster1.xml"/><Relationship Id="rId1" Type="http://schemas.openxmlformats.org/officeDocument/2006/relationships/vmlDrawing" Target="../drawings/vmlDrawing10.vml"/><Relationship Id="rId6" Type="http://schemas.openxmlformats.org/officeDocument/2006/relationships/image" Target="../media/image2.png"/><Relationship Id="rId5" Type="http://schemas.openxmlformats.org/officeDocument/2006/relationships/oleObject" Target="../embeddings/oleObject29.bin"/><Relationship Id="rId4" Type="http://schemas.openxmlformats.org/officeDocument/2006/relationships/image" Target="../media/image1.png"/><Relationship Id="rId9" Type="http://schemas.openxmlformats.org/officeDocument/2006/relationships/image" Target="../media/image5.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1785" name="Image" r:id="rId3" imgW="6371429" imgH="723618" progId="Photoshop.Image.6">
                  <p:embed/>
                </p:oleObj>
              </mc:Choice>
              <mc:Fallback>
                <p:oleObj name="Image" r:id="rId3" imgW="6371429" imgH="723618" progId="Photoshop.Image.6">
                  <p:embed/>
                  <p:pic>
                    <p:nvPicPr>
                      <p:cNvPr id="205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1786" name="Image" r:id="rId5" imgW="3225397" imgH="3377778" progId="Photoshop.Image.6">
                    <p:embed/>
                  </p:oleObj>
                </mc:Choice>
                <mc:Fallback>
                  <p:oleObj name="Image" r:id="rId5" imgW="3225397" imgH="3377778" progId="Photoshop.Image.6">
                    <p:embed/>
                    <p:pic>
                      <p:nvPicPr>
                        <p:cNvPr id="2057"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1787" name="Image" r:id="rId7" imgW="3263492" imgH="2069841" progId="Photoshop.Image.6">
                    <p:embed/>
                  </p:oleObj>
                </mc:Choice>
                <mc:Fallback>
                  <p:oleObj name="Image" r:id="rId7" imgW="3263492" imgH="2069841" progId="Photoshop.Image.6">
                    <p:embed/>
                    <p:pic>
                      <p:nvPicPr>
                        <p:cNvPr id="2058"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CF43E44F-56B3-43DC-8B1C-9D8D5D5C0AD0}"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10" name="Rectangle 6"/>
          <p:cNvSpPr>
            <a:spLocks noGrp="1" noChangeArrowheads="1"/>
          </p:cNvSpPr>
          <p:nvPr>
            <p:ph type="sldNum" sz="quarter" idx="10"/>
          </p:nvPr>
        </p:nvSpPr>
        <p:spPr>
          <a:xfrm>
            <a:off x="539750" y="6165850"/>
            <a:ext cx="2133600" cy="476250"/>
          </a:xfrm>
        </p:spPr>
        <p:txBody>
          <a:bodyPr/>
          <a:lstStyle>
            <a:lvl1pPr algn="l">
              <a:defRPr sz="1600">
                <a:solidFill>
                  <a:srgbClr val="CC0099"/>
                </a:solidFill>
                <a:effectLst>
                  <a:outerShdw blurRad="38100" dist="38100" dir="2700000" algn="tl">
                    <a:srgbClr val="C0C0C0"/>
                  </a:outerShdw>
                </a:effectLst>
              </a:defRPr>
            </a:lvl1pPr>
          </a:lstStyle>
          <a:p>
            <a:pPr>
              <a:defRPr/>
            </a:pPr>
            <a:r>
              <a:rPr lang="en-US" altLang="zh-CN" dirty="0"/>
              <a:t>-</a:t>
            </a:r>
            <a:fld id="{70BA0729-1533-4465-8F07-AA741981B5B6}" type="slidenum">
              <a:rPr lang="en-US" altLang="zh-CN"/>
              <a:pPr>
                <a:defRPr/>
              </a:pPr>
              <a:t>‹#›</a:t>
            </a:fld>
            <a:r>
              <a:rPr lang="en-US" altLang="zh-CN" dirty="0"/>
              <a:t>-</a:t>
            </a:r>
          </a:p>
        </p:txBody>
      </p:sp>
      <p:pic>
        <p:nvPicPr>
          <p:cNvPr id="11"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7772400" y="769193"/>
            <a:ext cx="1293713" cy="12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5731196"/>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41001" name="Image" r:id="rId3" imgW="6371429" imgH="723618" progId="Photoshop.Image.6">
                  <p:embed/>
                </p:oleObj>
              </mc:Choice>
              <mc:Fallback>
                <p:oleObj name="Image" r:id="rId3" imgW="6371429" imgH="723618" progId="Photoshop.Image.6">
                  <p:embed/>
                  <p:pic>
                    <p:nvPicPr>
                      <p:cNvPr id="11266"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41002" name="Image" r:id="rId5" imgW="3225397" imgH="3377778" progId="Photoshop.Image.6">
                    <p:embed/>
                  </p:oleObj>
                </mc:Choice>
                <mc:Fallback>
                  <p:oleObj name="Image" r:id="rId5" imgW="3225397" imgH="3377778" progId="Photoshop.Image.6">
                    <p:embed/>
                    <p:pic>
                      <p:nvPicPr>
                        <p:cNvPr id="11275"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41003" name="Image" r:id="rId7" imgW="3263492" imgH="2069841" progId="Photoshop.Image.6">
                    <p:embed/>
                  </p:oleObj>
                </mc:Choice>
                <mc:Fallback>
                  <p:oleObj name="Image" r:id="rId7" imgW="3263492" imgH="2069841" progId="Photoshop.Image.6">
                    <p:embed/>
                    <p:pic>
                      <p:nvPicPr>
                        <p:cNvPr id="11276"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3876C637-9D0D-4FC6-85CA-DB5D87E9013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0"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1"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2" name="Rectangle 6"/>
          <p:cNvSpPr>
            <a:spLocks noGrp="1" noChangeArrowheads="1"/>
          </p:cNvSpPr>
          <p:nvPr>
            <p:ph type="sldNum" sz="quarter" idx="12"/>
          </p:nvPr>
        </p:nvSpPr>
        <p:spPr/>
        <p:txBody>
          <a:bodyPr/>
          <a:lstStyle>
            <a:lvl1pPr>
              <a:defRPr/>
            </a:lvl1pPr>
          </a:lstStyle>
          <a:p>
            <a:pPr>
              <a:defRPr/>
            </a:pPr>
            <a:fld id="{C21D10BA-EBF8-4615-8C61-601B1E60F708}" type="slidenum">
              <a:rPr lang="en-US" altLang="zh-CN"/>
              <a:pPr>
                <a:defRPr/>
              </a:pPr>
              <a:t>‹#›</a:t>
            </a:fld>
            <a:endParaRPr lang="en-US" altLang="zh-CN" dirty="0"/>
          </a:p>
        </p:txBody>
      </p:sp>
      <p:pic>
        <p:nvPicPr>
          <p:cNvPr id="13"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5090922"/>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42025" name="Image" r:id="rId3" imgW="6371429" imgH="723618" progId="Photoshop.Image.6">
                  <p:embed/>
                </p:oleObj>
              </mc:Choice>
              <mc:Fallback>
                <p:oleObj name="Image" r:id="rId3" imgW="6371429" imgH="723618" progId="Photoshop.Image.6">
                  <p:embed/>
                  <p:pic>
                    <p:nvPicPr>
                      <p:cNvPr id="1229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42026" name="Image" r:id="rId5" imgW="3225397" imgH="3377778" progId="Photoshop.Image.6">
                    <p:embed/>
                  </p:oleObj>
                </mc:Choice>
                <mc:Fallback>
                  <p:oleObj name="Image" r:id="rId5" imgW="3225397" imgH="3377778" progId="Photoshop.Image.6">
                    <p:embed/>
                    <p:pic>
                      <p:nvPicPr>
                        <p:cNvPr id="12299"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42027" name="Image" r:id="rId7" imgW="3263492" imgH="2069841" progId="Photoshop.Image.6">
                    <p:embed/>
                  </p:oleObj>
                </mc:Choice>
                <mc:Fallback>
                  <p:oleObj name="Image" r:id="rId7" imgW="3263492" imgH="2069841" progId="Photoshop.Image.6">
                    <p:embed/>
                    <p:pic>
                      <p:nvPicPr>
                        <p:cNvPr id="12300"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4E6D1341-785C-4821-A10C-314F10CEDD5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竖排标题 1"/>
          <p:cNvSpPr>
            <a:spLocks noGrp="1"/>
          </p:cNvSpPr>
          <p:nvPr>
            <p:ph type="title" orient="vert"/>
          </p:nvPr>
        </p:nvSpPr>
        <p:spPr>
          <a:xfrm>
            <a:off x="6659563" y="981075"/>
            <a:ext cx="2016125" cy="5040313"/>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11188" y="981075"/>
            <a:ext cx="5895975" cy="5040313"/>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0"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1"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2" name="Rectangle 6"/>
          <p:cNvSpPr>
            <a:spLocks noGrp="1" noChangeArrowheads="1"/>
          </p:cNvSpPr>
          <p:nvPr>
            <p:ph type="sldNum" sz="quarter" idx="12"/>
          </p:nvPr>
        </p:nvSpPr>
        <p:spPr/>
        <p:txBody>
          <a:bodyPr/>
          <a:lstStyle>
            <a:lvl1pPr>
              <a:defRPr/>
            </a:lvl1pPr>
          </a:lstStyle>
          <a:p>
            <a:pPr>
              <a:defRPr/>
            </a:pPr>
            <a:fld id="{DB3BA116-D26C-4D51-A7CF-A5FC18C12C7F}" type="slidenum">
              <a:rPr lang="en-US" altLang="zh-CN"/>
              <a:pPr>
                <a:defRPr/>
              </a:pPr>
              <a:t>‹#›</a:t>
            </a:fld>
            <a:endParaRPr lang="en-US" altLang="zh-CN" dirty="0"/>
          </a:p>
        </p:txBody>
      </p:sp>
      <p:pic>
        <p:nvPicPr>
          <p:cNvPr id="13"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18540261"/>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2812" name="Image" r:id="rId3" imgW="6371429" imgH="723618" progId="Photoshop.Image.6">
                  <p:embed/>
                </p:oleObj>
              </mc:Choice>
              <mc:Fallback>
                <p:oleObj name="Image" r:id="rId3" imgW="6371429" imgH="723618" progId="Photoshop.Image.6">
                  <p:embed/>
                  <p:pic>
                    <p:nvPicPr>
                      <p:cNvPr id="3074"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2813" name="Image" r:id="rId5" imgW="3225397" imgH="3377778" progId="Photoshop.Image.6">
                    <p:embed/>
                  </p:oleObj>
                </mc:Choice>
                <mc:Fallback>
                  <p:oleObj name="Image" r:id="rId5" imgW="3225397" imgH="3377778" progId="Photoshop.Image.6">
                    <p:embed/>
                    <p:pic>
                      <p:nvPicPr>
                        <p:cNvPr id="3080"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2814" name="Image" r:id="rId7" imgW="3263492" imgH="2069841" progId="Photoshop.Image.6">
                    <p:embed/>
                  </p:oleObj>
                </mc:Choice>
                <mc:Fallback>
                  <p:oleObj name="Image" r:id="rId7" imgW="3263492" imgH="2069841" progId="Photoshop.Image.6">
                    <p:embed/>
                    <p:pic>
                      <p:nvPicPr>
                        <p:cNvPr id="3081"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38E3AA8E-1C59-42D5-9381-1FF73BD36F2D}"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lvl2pPr>
              <a:defRPr>
                <a:latin typeface="KaiTi" panose="02010609060101010101" pitchFamily="49" charset="-122"/>
                <a:ea typeface="KaiTi" panose="02010609060101010101" pitchFamily="49" charset="-122"/>
              </a:defRPr>
            </a:lvl2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pic>
        <p:nvPicPr>
          <p:cNvPr id="10"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1522897"/>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graphicFrame>
        <p:nvGraphicFramePr>
          <p:cNvPr id="4"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3833" name="Image" r:id="rId3" imgW="6371429" imgH="723618" progId="Photoshop.Image.6">
                  <p:embed/>
                </p:oleObj>
              </mc:Choice>
              <mc:Fallback>
                <p:oleObj name="Image" r:id="rId3" imgW="6371429" imgH="723618" progId="Photoshop.Image.6">
                  <p:embed/>
                  <p:pic>
                    <p:nvPicPr>
                      <p:cNvPr id="4098"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 name="Group 11"/>
          <p:cNvGrpSpPr>
            <a:grpSpLocks/>
          </p:cNvGrpSpPr>
          <p:nvPr/>
        </p:nvGrpSpPr>
        <p:grpSpPr bwMode="auto">
          <a:xfrm>
            <a:off x="395288" y="333375"/>
            <a:ext cx="1800225" cy="719138"/>
            <a:chOff x="68" y="255"/>
            <a:chExt cx="1451" cy="608"/>
          </a:xfrm>
        </p:grpSpPr>
        <p:graphicFrame>
          <p:nvGraphicFramePr>
            <p:cNvPr id="6"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3834" name="Image" r:id="rId5" imgW="3225397" imgH="3377778" progId="Photoshop.Image.6">
                    <p:embed/>
                  </p:oleObj>
                </mc:Choice>
                <mc:Fallback>
                  <p:oleObj name="Image" r:id="rId5" imgW="3225397" imgH="3377778" progId="Photoshop.Image.6">
                    <p:embed/>
                    <p:pic>
                      <p:nvPicPr>
                        <p:cNvPr id="4104"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7"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3835" name="Image" r:id="rId7" imgW="3263492" imgH="2069841" progId="Photoshop.Image.6">
                    <p:embed/>
                  </p:oleObj>
                </mc:Choice>
                <mc:Fallback>
                  <p:oleObj name="Image" r:id="rId7" imgW="3263492" imgH="2069841" progId="Photoshop.Image.6">
                    <p:embed/>
                    <p:pic>
                      <p:nvPicPr>
                        <p:cNvPr id="4105"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8"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9"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673A8F20-C6DF-42D9-AF9E-449C1FB97D29}"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pic>
        <p:nvPicPr>
          <p:cNvPr id="10"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92288948"/>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4860" name="Image" r:id="rId3" imgW="6371429" imgH="723618" progId="Photoshop.Image.6">
                  <p:embed/>
                </p:oleObj>
              </mc:Choice>
              <mc:Fallback>
                <p:oleObj name="Image" r:id="rId3" imgW="6371429" imgH="723618" progId="Photoshop.Image.6">
                  <p:embed/>
                  <p:pic>
                    <p:nvPicPr>
                      <p:cNvPr id="5122"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4861" name="Image" r:id="rId5" imgW="3225397" imgH="3377778" progId="Photoshop.Image.6">
                    <p:embed/>
                  </p:oleObj>
                </mc:Choice>
                <mc:Fallback>
                  <p:oleObj name="Image" r:id="rId5" imgW="3225397" imgH="3377778" progId="Photoshop.Image.6">
                    <p:embed/>
                    <p:pic>
                      <p:nvPicPr>
                        <p:cNvPr id="5131"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4862" name="Image" r:id="rId7" imgW="3263492" imgH="2069841" progId="Photoshop.Image.6">
                    <p:embed/>
                  </p:oleObj>
                </mc:Choice>
                <mc:Fallback>
                  <p:oleObj name="Image" r:id="rId7" imgW="3263492" imgH="2069841" progId="Photoshop.Image.6">
                    <p:embed/>
                    <p:pic>
                      <p:nvPicPr>
                        <p:cNvPr id="5132"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F5D8C10D-F176-47F0-8A6E-D5A970489EBE}"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11188" y="1916113"/>
            <a:ext cx="3956050" cy="4105275"/>
          </a:xfrm>
        </p:spPr>
        <p:txBody>
          <a:bodyPr/>
          <a:lstStyle>
            <a:lvl1pPr>
              <a:defRPr sz="2800"/>
            </a:lvl1pPr>
            <a:lvl2pPr>
              <a:defRPr sz="2400">
                <a:latin typeface="KaiTi" panose="02010609060101010101" pitchFamily="49" charset="-122"/>
                <a:ea typeface="KaiTi" panose="02010609060101010101" pitchFamily="49" charset="-122"/>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内容占位符 3"/>
          <p:cNvSpPr>
            <a:spLocks noGrp="1"/>
          </p:cNvSpPr>
          <p:nvPr>
            <p:ph sz="half" idx="2"/>
          </p:nvPr>
        </p:nvSpPr>
        <p:spPr>
          <a:xfrm>
            <a:off x="4719638" y="1916113"/>
            <a:ext cx="3956050" cy="4105275"/>
          </a:xfrm>
        </p:spPr>
        <p:txBody>
          <a:bodyPr/>
          <a:lstStyle>
            <a:lvl1pPr>
              <a:defRPr sz="2800"/>
            </a:lvl1pPr>
            <a:lvl2pPr>
              <a:defRPr sz="2400">
                <a:latin typeface="KaiTi" panose="02010609060101010101" pitchFamily="49" charset="-122"/>
                <a:ea typeface="KaiTi" panose="02010609060101010101" pitchFamily="49" charset="-122"/>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03A18C86-428B-4369-83DA-B3AC31BF5B66}"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6772175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graphicFrame>
        <p:nvGraphicFramePr>
          <p:cNvPr id="7"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5881" name="Image" r:id="rId3" imgW="6371429" imgH="723618" progId="Photoshop.Image.6">
                  <p:embed/>
                </p:oleObj>
              </mc:Choice>
              <mc:Fallback>
                <p:oleObj name="Image" r:id="rId3" imgW="6371429" imgH="723618" progId="Photoshop.Image.6">
                  <p:embed/>
                  <p:pic>
                    <p:nvPicPr>
                      <p:cNvPr id="6146"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8" name="Group 11"/>
          <p:cNvGrpSpPr>
            <a:grpSpLocks/>
          </p:cNvGrpSpPr>
          <p:nvPr/>
        </p:nvGrpSpPr>
        <p:grpSpPr bwMode="auto">
          <a:xfrm>
            <a:off x="395288" y="333375"/>
            <a:ext cx="1800225" cy="719138"/>
            <a:chOff x="68" y="255"/>
            <a:chExt cx="1451" cy="608"/>
          </a:xfrm>
        </p:grpSpPr>
        <p:graphicFrame>
          <p:nvGraphicFramePr>
            <p:cNvPr id="9" name="Object 14"/>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5882" name="Image" r:id="rId5" imgW="3225397" imgH="3377778" progId="Photoshop.Image.6">
                    <p:embed/>
                  </p:oleObj>
                </mc:Choice>
                <mc:Fallback>
                  <p:oleObj name="Image" r:id="rId5" imgW="3225397" imgH="3377778" progId="Photoshop.Image.6">
                    <p:embed/>
                    <p:pic>
                      <p:nvPicPr>
                        <p:cNvPr id="6155" name="Object 1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 name="Object 15"/>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5883" name="Image" r:id="rId7" imgW="3263492" imgH="2069841" progId="Photoshop.Image.6">
                    <p:embed/>
                  </p:oleObj>
                </mc:Choice>
                <mc:Fallback>
                  <p:oleObj name="Image" r:id="rId7" imgW="3263492" imgH="2069841" progId="Photoshop.Image.6">
                    <p:embed/>
                    <p:pic>
                      <p:nvPicPr>
                        <p:cNvPr id="6156" name="Object 1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11"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2"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936248BC-88A8-4A0B-8EDE-AF6937FC949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13"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4"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5" name="Rectangle 6"/>
          <p:cNvSpPr>
            <a:spLocks noGrp="1" noChangeArrowheads="1"/>
          </p:cNvSpPr>
          <p:nvPr>
            <p:ph type="sldNum" sz="quarter" idx="12"/>
          </p:nvPr>
        </p:nvSpPr>
        <p:spPr/>
        <p:txBody>
          <a:bodyPr/>
          <a:lstStyle>
            <a:lvl1pPr>
              <a:defRPr/>
            </a:lvl1pPr>
          </a:lstStyle>
          <a:p>
            <a:pPr>
              <a:defRPr/>
            </a:pPr>
            <a:fld id="{A82DD498-D687-4C10-87EC-876F281B6D9D}" type="slidenum">
              <a:rPr lang="en-US" altLang="zh-CN"/>
              <a:pPr>
                <a:defRPr/>
              </a:pPr>
              <a:t>‹#›</a:t>
            </a:fld>
            <a:endParaRPr lang="en-US" altLang="zh-CN" dirty="0"/>
          </a:p>
        </p:txBody>
      </p:sp>
      <p:pic>
        <p:nvPicPr>
          <p:cNvPr id="16"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54506510"/>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graphicFrame>
        <p:nvGraphicFramePr>
          <p:cNvPr id="3"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6905" name="Image" r:id="rId3" imgW="6371429" imgH="723618" progId="Photoshop.Image.6">
                  <p:embed/>
                </p:oleObj>
              </mc:Choice>
              <mc:Fallback>
                <p:oleObj name="Image" r:id="rId3" imgW="6371429" imgH="723618" progId="Photoshop.Image.6">
                  <p:embed/>
                  <p:pic>
                    <p:nvPicPr>
                      <p:cNvPr id="7170"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4" name="Group 11"/>
          <p:cNvGrpSpPr>
            <a:grpSpLocks/>
          </p:cNvGrpSpPr>
          <p:nvPr/>
        </p:nvGrpSpPr>
        <p:grpSpPr bwMode="auto">
          <a:xfrm>
            <a:off x="395288" y="333375"/>
            <a:ext cx="1800225" cy="719138"/>
            <a:chOff x="68" y="255"/>
            <a:chExt cx="1451" cy="608"/>
          </a:xfrm>
        </p:grpSpPr>
        <p:graphicFrame>
          <p:nvGraphicFramePr>
            <p:cNvPr id="5"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6906" name="Image" r:id="rId5" imgW="3225397" imgH="3377778" progId="Photoshop.Image.6">
                    <p:embed/>
                  </p:oleObj>
                </mc:Choice>
                <mc:Fallback>
                  <p:oleObj name="Image" r:id="rId5" imgW="3225397" imgH="3377778" progId="Photoshop.Image.6">
                    <p:embed/>
                    <p:pic>
                      <p:nvPicPr>
                        <p:cNvPr id="7179"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6"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6907" name="Image" r:id="rId7" imgW="3263492" imgH="2069841" progId="Photoshop.Image.6">
                    <p:embed/>
                  </p:oleObj>
                </mc:Choice>
                <mc:Fallback>
                  <p:oleObj name="Image" r:id="rId7" imgW="3263492" imgH="2069841" progId="Photoshop.Image.6">
                    <p:embed/>
                    <p:pic>
                      <p:nvPicPr>
                        <p:cNvPr id="7180"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7"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8"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770D7689-03FD-441D-99B5-D29DD535D9D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9"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0"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1" name="Rectangle 6"/>
          <p:cNvSpPr>
            <a:spLocks noGrp="1" noChangeArrowheads="1"/>
          </p:cNvSpPr>
          <p:nvPr>
            <p:ph type="sldNum" sz="quarter" idx="12"/>
          </p:nvPr>
        </p:nvSpPr>
        <p:spPr/>
        <p:txBody>
          <a:bodyPr/>
          <a:lstStyle>
            <a:lvl1pPr>
              <a:defRPr/>
            </a:lvl1pPr>
          </a:lstStyle>
          <a:p>
            <a:pPr>
              <a:defRPr/>
            </a:pPr>
            <a:fld id="{CE59533A-A791-41C2-B1EF-CE7B3F0C130F}" type="slidenum">
              <a:rPr lang="en-US" altLang="zh-CN"/>
              <a:pPr>
                <a:defRPr/>
              </a:pPr>
              <a:t>‹#›</a:t>
            </a:fld>
            <a:endParaRPr lang="en-US" altLang="zh-CN" dirty="0"/>
          </a:p>
        </p:txBody>
      </p:sp>
      <p:pic>
        <p:nvPicPr>
          <p:cNvPr id="12"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2812013"/>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graphicFrame>
        <p:nvGraphicFramePr>
          <p:cNvPr id="2"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7929" name="Image" r:id="rId3" imgW="6371429" imgH="723618" progId="Photoshop.Image.6">
                  <p:embed/>
                </p:oleObj>
              </mc:Choice>
              <mc:Fallback>
                <p:oleObj name="Image" r:id="rId3" imgW="6371429" imgH="723618" progId="Photoshop.Image.6">
                  <p:embed/>
                  <p:pic>
                    <p:nvPicPr>
                      <p:cNvPr id="8194"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3" name="Group 11"/>
          <p:cNvGrpSpPr>
            <a:grpSpLocks/>
          </p:cNvGrpSpPr>
          <p:nvPr/>
        </p:nvGrpSpPr>
        <p:grpSpPr bwMode="auto">
          <a:xfrm>
            <a:off x="395288" y="333375"/>
            <a:ext cx="1800225" cy="719138"/>
            <a:chOff x="68" y="255"/>
            <a:chExt cx="1451" cy="608"/>
          </a:xfrm>
        </p:grpSpPr>
        <p:graphicFrame>
          <p:nvGraphicFramePr>
            <p:cNvPr id="4"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7930" name="Image" r:id="rId5" imgW="3225397" imgH="3377778" progId="Photoshop.Image.6">
                    <p:embed/>
                  </p:oleObj>
                </mc:Choice>
                <mc:Fallback>
                  <p:oleObj name="Image" r:id="rId5" imgW="3225397" imgH="3377778" progId="Photoshop.Image.6">
                    <p:embed/>
                    <p:pic>
                      <p:nvPicPr>
                        <p:cNvPr id="8203"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5"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7931" name="Image" r:id="rId7" imgW="3263492" imgH="2069841" progId="Photoshop.Image.6">
                    <p:embed/>
                  </p:oleObj>
                </mc:Choice>
                <mc:Fallback>
                  <p:oleObj name="Image" r:id="rId7" imgW="3263492" imgH="2069841" progId="Photoshop.Image.6">
                    <p:embed/>
                    <p:pic>
                      <p:nvPicPr>
                        <p:cNvPr id="8204"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6"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7"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2AD2CD7C-316F-4B74-B3C5-572C1C01E548}"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8"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9"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0" name="Rectangle 6"/>
          <p:cNvSpPr>
            <a:spLocks noGrp="1" noChangeArrowheads="1"/>
          </p:cNvSpPr>
          <p:nvPr>
            <p:ph type="sldNum" sz="quarter" idx="12"/>
          </p:nvPr>
        </p:nvSpPr>
        <p:spPr/>
        <p:txBody>
          <a:bodyPr/>
          <a:lstStyle>
            <a:lvl1pPr>
              <a:defRPr/>
            </a:lvl1pPr>
          </a:lstStyle>
          <a:p>
            <a:pPr>
              <a:defRPr/>
            </a:pPr>
            <a:fld id="{3A3FBC80-F949-404D-94EB-5EC6785596F8}" type="slidenum">
              <a:rPr lang="en-US" altLang="zh-CN"/>
              <a:pPr>
                <a:defRPr/>
              </a:pPr>
              <a:t>‹#›</a:t>
            </a:fld>
            <a:endParaRPr lang="en-US" altLang="zh-CN" dirty="0"/>
          </a:p>
        </p:txBody>
      </p:sp>
      <p:pic>
        <p:nvPicPr>
          <p:cNvPr id="11"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6968497"/>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8953" name="Image" r:id="rId3" imgW="6371429" imgH="723618" progId="Photoshop.Image.6">
                  <p:embed/>
                </p:oleObj>
              </mc:Choice>
              <mc:Fallback>
                <p:oleObj name="Image" r:id="rId3" imgW="6371429" imgH="723618" progId="Photoshop.Image.6">
                  <p:embed/>
                  <p:pic>
                    <p:nvPicPr>
                      <p:cNvPr id="9218"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8954" name="Image" r:id="rId5" imgW="3225397" imgH="3377778" progId="Photoshop.Image.6">
                    <p:embed/>
                  </p:oleObj>
                </mc:Choice>
                <mc:Fallback>
                  <p:oleObj name="Image" r:id="rId5" imgW="3225397" imgH="3377778" progId="Photoshop.Image.6">
                    <p:embed/>
                    <p:pic>
                      <p:nvPicPr>
                        <p:cNvPr id="9227"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8955" name="Image" r:id="rId7" imgW="3263492" imgH="2069841" progId="Photoshop.Image.6">
                    <p:embed/>
                  </p:oleObj>
                </mc:Choice>
                <mc:Fallback>
                  <p:oleObj name="Image" r:id="rId7" imgW="3263492" imgH="2069841" progId="Photoshop.Image.6">
                    <p:embed/>
                    <p:pic>
                      <p:nvPicPr>
                        <p:cNvPr id="9228"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A9520936-A582-4D2E-BDA3-D13F9933B825}"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A0D2717B-2097-49D0-8334-ABEC21F8D1FF}"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0167152"/>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aphicFrame>
        <p:nvGraphicFramePr>
          <p:cNvPr id="5"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39977" name="Image" r:id="rId3" imgW="6371429" imgH="723618" progId="Photoshop.Image.6">
                  <p:embed/>
                </p:oleObj>
              </mc:Choice>
              <mc:Fallback>
                <p:oleObj name="Image" r:id="rId3" imgW="6371429" imgH="723618" progId="Photoshop.Image.6">
                  <p:embed/>
                  <p:pic>
                    <p:nvPicPr>
                      <p:cNvPr id="10242" name="Object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 name="Group 11"/>
          <p:cNvGrpSpPr>
            <a:grpSpLocks/>
          </p:cNvGrpSpPr>
          <p:nvPr/>
        </p:nvGrpSpPr>
        <p:grpSpPr bwMode="auto">
          <a:xfrm>
            <a:off x="395288" y="333375"/>
            <a:ext cx="1800225" cy="719138"/>
            <a:chOff x="68" y="255"/>
            <a:chExt cx="1451" cy="608"/>
          </a:xfrm>
        </p:grpSpPr>
        <p:graphicFrame>
          <p:nvGraphicFramePr>
            <p:cNvPr id="7"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39978" name="Image" r:id="rId5" imgW="3225397" imgH="3377778" progId="Photoshop.Image.6">
                    <p:embed/>
                  </p:oleObj>
                </mc:Choice>
                <mc:Fallback>
                  <p:oleObj name="Image" r:id="rId5" imgW="3225397" imgH="3377778" progId="Photoshop.Image.6">
                    <p:embed/>
                    <p:pic>
                      <p:nvPicPr>
                        <p:cNvPr id="10251"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8"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39979" name="Image" r:id="rId7" imgW="3263492" imgH="2069841" progId="Photoshop.Image.6">
                    <p:embed/>
                  </p:oleObj>
                </mc:Choice>
                <mc:Fallback>
                  <p:oleObj name="Image" r:id="rId7" imgW="3263492" imgH="2069841" progId="Photoshop.Image.6">
                    <p:embed/>
                    <p:pic>
                      <p:nvPicPr>
                        <p:cNvPr id="10252" name="Object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9"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0"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47F1953B-9BCB-46D6-AD86-559C7BC7A78E}"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1" name="Rectangle 4"/>
          <p:cNvSpPr>
            <a:spLocks noGrp="1" noChangeArrowheads="1"/>
          </p:cNvSpPr>
          <p:nvPr>
            <p:ph type="dt" sz="half" idx="10"/>
          </p:nvPr>
        </p:nvSpPr>
        <p:spPr>
          <a:xfrm>
            <a:off x="457200" y="6245225"/>
            <a:ext cx="2133600" cy="476250"/>
          </a:xfrm>
          <a:prstGeom prst="rect">
            <a:avLst/>
          </a:prstGeom>
        </p:spPr>
        <p:txBody>
          <a:bodyPr/>
          <a:lstStyle>
            <a:lvl1pPr eaLnBrk="1" hangingPunct="1">
              <a:defRPr>
                <a:latin typeface="Arial" charset="0"/>
              </a:defRPr>
            </a:lvl1pPr>
          </a:lstStyle>
          <a:p>
            <a:pPr>
              <a:defRPr/>
            </a:pPr>
            <a:endParaRPr lang="en-US" altLang="zh-CN" dirty="0"/>
          </a:p>
        </p:txBody>
      </p:sp>
      <p:sp>
        <p:nvSpPr>
          <p:cNvPr id="12" name="Rectangle 5"/>
          <p:cNvSpPr>
            <a:spLocks noGrp="1" noChangeArrowheads="1"/>
          </p:cNvSpPr>
          <p:nvPr>
            <p:ph type="ftr" sz="quarter" idx="11"/>
          </p:nvPr>
        </p:nvSpPr>
        <p:spPr/>
        <p:txBody>
          <a:bodyPr/>
          <a:lstStyle>
            <a:lvl1pPr>
              <a:defRPr/>
            </a:lvl1pPr>
          </a:lstStyle>
          <a:p>
            <a:pPr>
              <a:defRPr/>
            </a:pPr>
            <a:endParaRPr lang="en-US" altLang="zh-CN" dirty="0"/>
          </a:p>
        </p:txBody>
      </p:sp>
      <p:sp>
        <p:nvSpPr>
          <p:cNvPr id="13" name="Rectangle 6"/>
          <p:cNvSpPr>
            <a:spLocks noGrp="1" noChangeArrowheads="1"/>
          </p:cNvSpPr>
          <p:nvPr>
            <p:ph type="sldNum" sz="quarter" idx="12"/>
          </p:nvPr>
        </p:nvSpPr>
        <p:spPr/>
        <p:txBody>
          <a:bodyPr/>
          <a:lstStyle>
            <a:lvl1pPr>
              <a:defRPr/>
            </a:lvl1pPr>
          </a:lstStyle>
          <a:p>
            <a:pPr>
              <a:defRPr/>
            </a:pPr>
            <a:fld id="{0E3E9532-2F4C-468A-AFBD-92B224F4F328}" type="slidenum">
              <a:rPr lang="en-US" altLang="zh-CN"/>
              <a:pPr>
                <a:defRPr/>
              </a:pPr>
              <a:t>‹#›</a:t>
            </a:fld>
            <a:endParaRPr lang="en-US" altLang="zh-CN" dirty="0"/>
          </a:p>
        </p:txBody>
      </p:sp>
      <p:pic>
        <p:nvPicPr>
          <p:cNvPr id="14" name="Picture 21"/>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8511210" y="18085"/>
            <a:ext cx="629615" cy="629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595371"/>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18" Type="http://schemas.openxmlformats.org/officeDocument/2006/relationships/oleObject" Target="../embeddings/oleObject3.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oleObject" Target="../embeddings/oleObject2.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5513" y="981075"/>
            <a:ext cx="6480175"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611188" y="1916113"/>
            <a:ext cx="8064500" cy="410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endParaRPr lang="en-US" altLang="zh-CN" dirty="0"/>
          </a:p>
        </p:txBody>
      </p:sp>
      <p:sp>
        <p:nvSpPr>
          <p:cNvPr id="2"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666316CD-665A-4FAB-B57B-A8F952DC3409}" type="slidenum">
              <a:rPr lang="en-US" altLang="zh-CN"/>
              <a:pPr>
                <a:defRPr/>
              </a:pPr>
              <a:t>‹#›</a:t>
            </a:fld>
            <a:endParaRPr lang="en-US" altLang="zh-CN" dirty="0"/>
          </a:p>
        </p:txBody>
      </p:sp>
      <p:graphicFrame>
        <p:nvGraphicFramePr>
          <p:cNvPr id="1030" name="Object 7"/>
          <p:cNvGraphicFramePr>
            <a:graphicFrameLocks noChangeAspect="1"/>
          </p:cNvGraphicFramePr>
          <p:nvPr/>
        </p:nvGraphicFramePr>
        <p:xfrm>
          <a:off x="2773363" y="6134100"/>
          <a:ext cx="6370637" cy="723900"/>
        </p:xfrm>
        <a:graphic>
          <a:graphicData uri="http://schemas.openxmlformats.org/presentationml/2006/ole">
            <mc:AlternateContent xmlns:mc="http://schemas.openxmlformats.org/markup-compatibility/2006">
              <mc:Choice xmlns:v="urn:schemas-microsoft-com:vml" Requires="v">
                <p:oleObj spid="_x0000_s1081" name="Image" r:id="rId14" imgW="6371429" imgH="723618" progId="Photoshop.Image.6">
                  <p:embed/>
                </p:oleObj>
              </mc:Choice>
              <mc:Fallback>
                <p:oleObj name="Image" r:id="rId14" imgW="6371429" imgH="723618" progId="Photoshop.Image.6">
                  <p:embed/>
                  <p:pic>
                    <p:nvPicPr>
                      <p:cNvPr id="0" name="Object 7"/>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773363" y="6134100"/>
                        <a:ext cx="6370637"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1031" name="Group 11"/>
          <p:cNvGrpSpPr>
            <a:grpSpLocks/>
          </p:cNvGrpSpPr>
          <p:nvPr/>
        </p:nvGrpSpPr>
        <p:grpSpPr bwMode="auto">
          <a:xfrm>
            <a:off x="395288" y="333375"/>
            <a:ext cx="1800225" cy="719138"/>
            <a:chOff x="68" y="255"/>
            <a:chExt cx="1451" cy="608"/>
          </a:xfrm>
        </p:grpSpPr>
        <p:graphicFrame>
          <p:nvGraphicFramePr>
            <p:cNvPr id="1034" name="Object 8"/>
            <p:cNvGraphicFramePr>
              <a:graphicFrameLocks noChangeAspect="1"/>
            </p:cNvGraphicFramePr>
            <p:nvPr/>
          </p:nvGraphicFramePr>
          <p:xfrm>
            <a:off x="68" y="255"/>
            <a:ext cx="581" cy="608"/>
          </p:xfrm>
          <a:graphic>
            <a:graphicData uri="http://schemas.openxmlformats.org/presentationml/2006/ole">
              <mc:AlternateContent xmlns:mc="http://schemas.openxmlformats.org/markup-compatibility/2006">
                <mc:Choice xmlns:v="urn:schemas-microsoft-com:vml" Requires="v">
                  <p:oleObj spid="_x0000_s1082" name="Image" r:id="rId16" imgW="3225397" imgH="3377778" progId="Photoshop.Image.6">
                    <p:embed/>
                  </p:oleObj>
                </mc:Choice>
                <mc:Fallback>
                  <p:oleObj name="Image" r:id="rId16" imgW="3225397" imgH="3377778" progId="Photoshop.Image.6">
                    <p:embed/>
                    <p:pic>
                      <p:nvPicPr>
                        <p:cNvPr id="0" name="Object 8"/>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68" y="255"/>
                          <a:ext cx="581" cy="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35" name="Object 9"/>
            <p:cNvGraphicFramePr>
              <a:graphicFrameLocks noChangeAspect="1"/>
            </p:cNvGraphicFramePr>
            <p:nvPr/>
          </p:nvGraphicFramePr>
          <p:xfrm>
            <a:off x="657" y="255"/>
            <a:ext cx="862" cy="547"/>
          </p:xfrm>
          <a:graphic>
            <a:graphicData uri="http://schemas.openxmlformats.org/presentationml/2006/ole">
              <mc:AlternateContent xmlns:mc="http://schemas.openxmlformats.org/markup-compatibility/2006">
                <mc:Choice xmlns:v="urn:schemas-microsoft-com:vml" Requires="v">
                  <p:oleObj spid="_x0000_s1083" name="Image" r:id="rId18" imgW="3263492" imgH="2069841" progId="Photoshop.Image.6">
                    <p:embed/>
                  </p:oleObj>
                </mc:Choice>
                <mc:Fallback>
                  <p:oleObj name="Image" r:id="rId18" imgW="3263492" imgH="2069841" progId="Photoshop.Image.6">
                    <p:embed/>
                    <p:pic>
                      <p:nvPicPr>
                        <p:cNvPr id="0" name="Object 9"/>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657" y="255"/>
                          <a:ext cx="862" cy="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1032" name="Rectangle 10"/>
          <p:cNvSpPr>
            <a:spLocks noChangeArrowheads="1"/>
          </p:cNvSpPr>
          <p:nvPr/>
        </p:nvSpPr>
        <p:spPr bwMode="auto">
          <a:xfrm>
            <a:off x="2374900" y="647700"/>
            <a:ext cx="6765925" cy="53975"/>
          </a:xfrm>
          <a:prstGeom prst="rect">
            <a:avLst/>
          </a:prstGeom>
          <a:solidFill>
            <a:srgbClr val="800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endParaRPr lang="zh-CN" altLang="en-US" smtClean="0"/>
          </a:p>
        </p:txBody>
      </p:sp>
      <p:sp>
        <p:nvSpPr>
          <p:cNvPr id="12" name="Rectangle 6"/>
          <p:cNvSpPr txBox="1">
            <a:spLocks noChangeArrowheads="1"/>
          </p:cNvSpPr>
          <p:nvPr userDrawn="1"/>
        </p:nvSpPr>
        <p:spPr>
          <a:xfrm>
            <a:off x="539750" y="6165850"/>
            <a:ext cx="2133600" cy="476250"/>
          </a:xfrm>
          <a:prstGeom prst="rect">
            <a:avLst/>
          </a:prstGeom>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en-US" altLang="zh-CN" sz="1600" dirty="0" smtClean="0">
                <a:solidFill>
                  <a:srgbClr val="CC0099"/>
                </a:solidFill>
                <a:effectLst>
                  <a:outerShdw blurRad="38100" dist="38100" dir="2700000" algn="tl">
                    <a:srgbClr val="C0C0C0"/>
                  </a:outerShdw>
                </a:effectLst>
              </a:rPr>
              <a:t>-</a:t>
            </a:r>
            <a:fld id="{195B7ACB-F0AF-4A7E-8A55-6C0FEF203D2F}" type="slidenum">
              <a:rPr lang="en-US" altLang="zh-CN" sz="1600" smtClean="0">
                <a:solidFill>
                  <a:srgbClr val="CC0099"/>
                </a:solidFill>
                <a:effectLst>
                  <a:outerShdw blurRad="38100" dist="38100" dir="2700000" algn="tl">
                    <a:srgbClr val="C0C0C0"/>
                  </a:outerShdw>
                </a:effectLst>
              </a:rPr>
              <a:pPr eaLnBrk="1" hangingPunct="1">
                <a:defRPr/>
              </a:pPr>
              <a:t>‹#›</a:t>
            </a:fld>
            <a:r>
              <a:rPr lang="en-US" altLang="zh-CN" sz="1600" dirty="0" smtClean="0">
                <a:solidFill>
                  <a:srgbClr val="CC0099"/>
                </a:solidFill>
                <a:effectLst>
                  <a:outerShdw blurRad="38100" dist="38100" dir="2700000" algn="tl">
                    <a:srgbClr val="C0C0C0"/>
                  </a:outerShdw>
                </a:effectLst>
              </a:rPr>
              <a:t>-</a:t>
            </a:r>
          </a:p>
        </p:txBody>
      </p:sp>
    </p:spTree>
  </p:cSld>
  <p:clrMap bg1="lt1" tx1="dk1" bg2="lt2" tx2="dk2" accent1="accent1" accent2="accent2" accent3="accent3" accent4="accent4" accent5="accent5" accent6="accent6" hlink="hlink" folHlink="folHlink"/>
  <p:sldLayoutIdLst>
    <p:sldLayoutId id="2147484111" r:id="rId1"/>
    <p:sldLayoutId id="2147484112" r:id="rId2"/>
    <p:sldLayoutId id="2147484113" r:id="rId3"/>
    <p:sldLayoutId id="2147484114" r:id="rId4"/>
    <p:sldLayoutId id="2147484115" r:id="rId5"/>
    <p:sldLayoutId id="2147484116" r:id="rId6"/>
    <p:sldLayoutId id="2147484117" r:id="rId7"/>
    <p:sldLayoutId id="2147484118" r:id="rId8"/>
    <p:sldLayoutId id="2147484119" r:id="rId9"/>
    <p:sldLayoutId id="2147484120" r:id="rId10"/>
    <p:sldLayoutId id="2147484121" r:id="rId11"/>
  </p:sldLayoutIdLst>
  <p:transition>
    <p:fade/>
  </p:transition>
  <p:timing>
    <p:tnLst>
      <p:par>
        <p:cTn id="1" dur="indefinite" restart="never" nodeType="tmRoot"/>
      </p:par>
    </p:tnLst>
  </p:timing>
  <p:hf sldNum="0" hdr="0" ftr="0" dt="0"/>
  <p:txStyles>
    <p:titleStyle>
      <a:lvl1pPr algn="l" rtl="0" eaLnBrk="0" fontAlgn="base" hangingPunct="0">
        <a:spcBef>
          <a:spcPct val="0"/>
        </a:spcBef>
        <a:spcAft>
          <a:spcPct val="0"/>
        </a:spcAft>
        <a:defRPr sz="3600" b="1">
          <a:solidFill>
            <a:srgbClr val="CC0099"/>
          </a:solidFill>
          <a:latin typeface="+mj-lt"/>
          <a:ea typeface="+mj-ea"/>
          <a:cs typeface="+mj-cs"/>
        </a:defRPr>
      </a:lvl1pPr>
      <a:lvl2pPr algn="l" rtl="0" eaLnBrk="0" fontAlgn="base" hangingPunct="0">
        <a:spcBef>
          <a:spcPct val="0"/>
        </a:spcBef>
        <a:spcAft>
          <a:spcPct val="0"/>
        </a:spcAft>
        <a:defRPr sz="3600" b="1">
          <a:solidFill>
            <a:srgbClr val="CC0099"/>
          </a:solidFill>
          <a:latin typeface="Arial" charset="0"/>
          <a:ea typeface="华文中宋" pitchFamily="2" charset="-122"/>
        </a:defRPr>
      </a:lvl2pPr>
      <a:lvl3pPr algn="l" rtl="0" eaLnBrk="0" fontAlgn="base" hangingPunct="0">
        <a:spcBef>
          <a:spcPct val="0"/>
        </a:spcBef>
        <a:spcAft>
          <a:spcPct val="0"/>
        </a:spcAft>
        <a:defRPr sz="3600" b="1">
          <a:solidFill>
            <a:srgbClr val="CC0099"/>
          </a:solidFill>
          <a:latin typeface="Arial" charset="0"/>
          <a:ea typeface="华文中宋" pitchFamily="2" charset="-122"/>
        </a:defRPr>
      </a:lvl3pPr>
      <a:lvl4pPr algn="l" rtl="0" eaLnBrk="0" fontAlgn="base" hangingPunct="0">
        <a:spcBef>
          <a:spcPct val="0"/>
        </a:spcBef>
        <a:spcAft>
          <a:spcPct val="0"/>
        </a:spcAft>
        <a:defRPr sz="3600" b="1">
          <a:solidFill>
            <a:srgbClr val="CC0099"/>
          </a:solidFill>
          <a:latin typeface="Arial" charset="0"/>
          <a:ea typeface="华文中宋" pitchFamily="2" charset="-122"/>
        </a:defRPr>
      </a:lvl4pPr>
      <a:lvl5pPr algn="l" rtl="0" eaLnBrk="0" fontAlgn="base" hangingPunct="0">
        <a:spcBef>
          <a:spcPct val="0"/>
        </a:spcBef>
        <a:spcAft>
          <a:spcPct val="0"/>
        </a:spcAft>
        <a:defRPr sz="3600" b="1">
          <a:solidFill>
            <a:srgbClr val="CC0099"/>
          </a:solidFill>
          <a:latin typeface="Arial" charset="0"/>
          <a:ea typeface="华文中宋" pitchFamily="2" charset="-122"/>
        </a:defRPr>
      </a:lvl5pPr>
      <a:lvl6pPr marL="457200" algn="l" rtl="0" fontAlgn="base">
        <a:spcBef>
          <a:spcPct val="0"/>
        </a:spcBef>
        <a:spcAft>
          <a:spcPct val="0"/>
        </a:spcAft>
        <a:defRPr sz="3600" b="1">
          <a:solidFill>
            <a:srgbClr val="CC0099"/>
          </a:solidFill>
          <a:latin typeface="Arial" charset="0"/>
          <a:ea typeface="华文中宋" pitchFamily="2" charset="-122"/>
        </a:defRPr>
      </a:lvl6pPr>
      <a:lvl7pPr marL="914400" algn="l" rtl="0" fontAlgn="base">
        <a:spcBef>
          <a:spcPct val="0"/>
        </a:spcBef>
        <a:spcAft>
          <a:spcPct val="0"/>
        </a:spcAft>
        <a:defRPr sz="3600" b="1">
          <a:solidFill>
            <a:srgbClr val="CC0099"/>
          </a:solidFill>
          <a:latin typeface="Arial" charset="0"/>
          <a:ea typeface="华文中宋" pitchFamily="2" charset="-122"/>
        </a:defRPr>
      </a:lvl7pPr>
      <a:lvl8pPr marL="1371600" algn="l" rtl="0" fontAlgn="base">
        <a:spcBef>
          <a:spcPct val="0"/>
        </a:spcBef>
        <a:spcAft>
          <a:spcPct val="0"/>
        </a:spcAft>
        <a:defRPr sz="3600" b="1">
          <a:solidFill>
            <a:srgbClr val="CC0099"/>
          </a:solidFill>
          <a:latin typeface="Arial" charset="0"/>
          <a:ea typeface="华文中宋" pitchFamily="2" charset="-122"/>
        </a:defRPr>
      </a:lvl8pPr>
      <a:lvl9pPr marL="1828800" algn="l" rtl="0" fontAlgn="base">
        <a:spcBef>
          <a:spcPct val="0"/>
        </a:spcBef>
        <a:spcAft>
          <a:spcPct val="0"/>
        </a:spcAft>
        <a:defRPr sz="3600" b="1">
          <a:solidFill>
            <a:srgbClr val="CC0099"/>
          </a:solidFill>
          <a:latin typeface="Arial" charset="0"/>
          <a:ea typeface="华文中宋" pitchFamily="2" charset="-122"/>
        </a:defRPr>
      </a:lvl9pPr>
    </p:titleStyle>
    <p:bodyStyle>
      <a:lvl1pPr marL="342900" indent="-342900" algn="just" rtl="0" eaLnBrk="0" fontAlgn="base" hangingPunct="0">
        <a:spcBef>
          <a:spcPct val="20000"/>
        </a:spcBef>
        <a:spcAft>
          <a:spcPct val="0"/>
        </a:spcAft>
        <a:buClr>
          <a:srgbClr val="FF0066"/>
        </a:buClr>
        <a:buSzPct val="80000"/>
        <a:buFont typeface="Wingdings" panose="05000000000000000000" pitchFamily="2" charset="2"/>
        <a:buChar char="p"/>
        <a:defRPr sz="3200">
          <a:solidFill>
            <a:schemeClr val="tx1"/>
          </a:solidFill>
          <a:latin typeface="+mn-lt"/>
          <a:ea typeface="+mn-ea"/>
          <a:cs typeface="+mn-cs"/>
        </a:defRPr>
      </a:lvl1pPr>
      <a:lvl2pPr marL="742950" indent="-285750" algn="just" rtl="0" eaLnBrk="0" fontAlgn="base" hangingPunct="0">
        <a:spcBef>
          <a:spcPct val="20000"/>
        </a:spcBef>
        <a:spcAft>
          <a:spcPct val="0"/>
        </a:spcAft>
        <a:buClr>
          <a:srgbClr val="800080"/>
        </a:buClr>
        <a:buSzPct val="80000"/>
        <a:buFont typeface="Wingdings" panose="05000000000000000000" pitchFamily="2" charset="2"/>
        <a:buChar char="p"/>
        <a:defRPr sz="2800" b="1">
          <a:solidFill>
            <a:srgbClr val="3333FF"/>
          </a:solidFill>
          <a:latin typeface="+mn-lt"/>
          <a:ea typeface="楷体_GB2312" pitchFamily="49" charset="-122"/>
        </a:defRPr>
      </a:lvl2pPr>
      <a:lvl3pPr marL="1143000" indent="-228600" algn="just" rtl="0" eaLnBrk="0" fontAlgn="base" hangingPunct="0">
        <a:spcBef>
          <a:spcPct val="20000"/>
        </a:spcBef>
        <a:spcAft>
          <a:spcPct val="0"/>
        </a:spcAft>
        <a:buClr>
          <a:srgbClr val="00CC00"/>
        </a:buClr>
        <a:buSzPct val="90000"/>
        <a:buFont typeface="Wingdings" panose="05000000000000000000" pitchFamily="2" charset="2"/>
        <a:buChar char="n"/>
        <a:defRPr sz="2400">
          <a:solidFill>
            <a:schemeClr val="tx1"/>
          </a:solidFill>
          <a:latin typeface="+mn-lt"/>
          <a:ea typeface="宋体" pitchFamily="2" charset="-122"/>
        </a:defRPr>
      </a:lvl3pPr>
      <a:lvl4pPr marL="1600200" indent="-228600" algn="just" rtl="0" eaLnBrk="0" fontAlgn="base" hangingPunct="0">
        <a:spcBef>
          <a:spcPct val="20000"/>
        </a:spcBef>
        <a:spcAft>
          <a:spcPct val="0"/>
        </a:spcAft>
        <a:buClr>
          <a:srgbClr val="FF6600"/>
        </a:buClr>
        <a:buSzPct val="80000"/>
        <a:buFont typeface="Wingdings" panose="05000000000000000000" pitchFamily="2" charset="2"/>
        <a:buChar char="u"/>
        <a:defRPr sz="2000">
          <a:solidFill>
            <a:schemeClr val="tx1"/>
          </a:solidFill>
          <a:latin typeface="+mn-lt"/>
          <a:ea typeface="宋体"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itchFamily="2" charset="-122"/>
        </a:defRPr>
      </a:lvl5pPr>
      <a:lvl6pPr marL="2514600" indent="-228600" algn="l" rtl="0" fontAlgn="base">
        <a:spcBef>
          <a:spcPct val="20000"/>
        </a:spcBef>
        <a:spcAft>
          <a:spcPct val="0"/>
        </a:spcAft>
        <a:buChar char="»"/>
        <a:defRPr sz="2000">
          <a:solidFill>
            <a:schemeClr val="tx1"/>
          </a:solidFill>
          <a:latin typeface="+mn-lt"/>
          <a:ea typeface="宋体" pitchFamily="2" charset="-122"/>
        </a:defRPr>
      </a:lvl6pPr>
      <a:lvl7pPr marL="2971800" indent="-228600" algn="l" rtl="0" fontAlgn="base">
        <a:spcBef>
          <a:spcPct val="20000"/>
        </a:spcBef>
        <a:spcAft>
          <a:spcPct val="0"/>
        </a:spcAft>
        <a:buChar char="»"/>
        <a:defRPr sz="2000">
          <a:solidFill>
            <a:schemeClr val="tx1"/>
          </a:solidFill>
          <a:latin typeface="+mn-lt"/>
          <a:ea typeface="宋体" pitchFamily="2" charset="-122"/>
        </a:defRPr>
      </a:lvl7pPr>
      <a:lvl8pPr marL="3429000" indent="-228600" algn="l" rtl="0" fontAlgn="base">
        <a:spcBef>
          <a:spcPct val="20000"/>
        </a:spcBef>
        <a:spcAft>
          <a:spcPct val="0"/>
        </a:spcAft>
        <a:buChar char="»"/>
        <a:defRPr sz="2000">
          <a:solidFill>
            <a:schemeClr val="tx1"/>
          </a:solidFill>
          <a:latin typeface="+mn-lt"/>
          <a:ea typeface="宋体" pitchFamily="2" charset="-122"/>
        </a:defRPr>
      </a:lvl8pPr>
      <a:lvl9pPr marL="3886200" indent="-228600" algn="l" rtl="0" fontAlgn="base">
        <a:spcBef>
          <a:spcPct val="20000"/>
        </a:spcBef>
        <a:spcAft>
          <a:spcPct val="0"/>
        </a:spcAft>
        <a:buChar char="»"/>
        <a:defRPr sz="2000">
          <a:solidFill>
            <a:schemeClr val="tx1"/>
          </a:solidFill>
          <a:latin typeface="+mn-lt"/>
          <a:ea typeface="宋体"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lnSpc>
                <a:spcPct val="150000"/>
              </a:lnSpc>
            </a:pPr>
            <a:r>
              <a:rPr lang="zh-CN" altLang="en-US" dirty="0">
                <a:effectLst>
                  <a:outerShdw blurRad="38100" dist="38100" dir="2700000" algn="tl">
                    <a:srgbClr val="C0C0C0"/>
                  </a:outerShdw>
                </a:effectLst>
                <a:latin typeface="华文中宋" pitchFamily="2" charset="-122"/>
              </a:rPr>
              <a:t>车路协同环境下交叉口交通控制仿真系统设计及主动控制建模优化 </a:t>
            </a:r>
            <a:endParaRPr lang="en-US" dirty="0"/>
          </a:p>
        </p:txBody>
      </p:sp>
      <p:sp>
        <p:nvSpPr>
          <p:cNvPr id="3" name="Subtitle 2"/>
          <p:cNvSpPr>
            <a:spLocks noGrp="1"/>
          </p:cNvSpPr>
          <p:nvPr>
            <p:ph type="subTitle" idx="1"/>
          </p:nvPr>
        </p:nvSpPr>
        <p:spPr/>
        <p:txBody>
          <a:bodyPr/>
          <a:lstStyle/>
          <a:p>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星火</a:t>
            </a:r>
            <a:r>
              <a:rPr lang="en-US" altLang="zh-CN" sz="2400" dirty="0">
                <a:effectLst>
                  <a:outerShdw blurRad="38100" dist="38100" dir="2700000" algn="tl">
                    <a:srgbClr val="C0C0C0"/>
                  </a:outerShdw>
                </a:effectLst>
                <a:latin typeface="KaiTi" panose="02010609060101010101" pitchFamily="49" charset="-122"/>
                <a:ea typeface="KaiTi" panose="02010609060101010101" pitchFamily="49" charset="-122"/>
              </a:rPr>
              <a:t>11</a:t>
            </a:r>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期中期项目进度报</a:t>
            </a:r>
            <a:r>
              <a:rPr lang="zh-CN" altLang="en-US" sz="2400" dirty="0" smtClean="0">
                <a:effectLst>
                  <a:outerShdw blurRad="38100" dist="38100" dir="2700000" algn="tl">
                    <a:srgbClr val="C0C0C0"/>
                  </a:outerShdw>
                </a:effectLst>
                <a:latin typeface="KaiTi" panose="02010609060101010101" pitchFamily="49" charset="-122"/>
                <a:ea typeface="KaiTi" panose="02010609060101010101" pitchFamily="49" charset="-122"/>
              </a:rPr>
              <a:t>告</a:t>
            </a:r>
            <a:endParaRPr lang="en-US" altLang="zh-CN" sz="2400" dirty="0" smtClean="0">
              <a:effectLst>
                <a:outerShdw blurRad="38100" dist="38100" dir="2700000" algn="tl">
                  <a:srgbClr val="C0C0C0"/>
                </a:outerShdw>
              </a:effectLst>
              <a:latin typeface="KaiTi" panose="02010609060101010101" pitchFamily="49" charset="-122"/>
              <a:ea typeface="KaiTi" panose="02010609060101010101" pitchFamily="49" charset="-122"/>
            </a:endParaRPr>
          </a:p>
          <a:p>
            <a:pPr eaLnBrk="1" hangingPunct="1">
              <a:defRPr/>
            </a:pPr>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报 告 人：张蔚桐</a:t>
            </a:r>
            <a:endParaRPr lang="en-US" altLang="zh-CN" sz="2400" dirty="0">
              <a:effectLst>
                <a:outerShdw blurRad="38100" dist="38100" dir="2700000" algn="tl">
                  <a:srgbClr val="C0C0C0"/>
                </a:outerShdw>
              </a:effectLst>
              <a:latin typeface="KaiTi" panose="02010609060101010101" pitchFamily="49" charset="-122"/>
              <a:ea typeface="KaiTi" panose="02010609060101010101" pitchFamily="49" charset="-122"/>
            </a:endParaRPr>
          </a:p>
          <a:p>
            <a:pPr eaLnBrk="1" hangingPunct="1">
              <a:defRPr/>
            </a:pPr>
            <a:r>
              <a:rPr lang="zh-CN" altLang="en-US" sz="2400" dirty="0">
                <a:effectLst>
                  <a:outerShdw blurRad="38100" dist="38100" dir="2700000" algn="tl">
                    <a:srgbClr val="C0C0C0"/>
                  </a:outerShdw>
                </a:effectLst>
                <a:latin typeface="KaiTi" panose="02010609060101010101" pitchFamily="49" charset="-122"/>
                <a:ea typeface="KaiTi" panose="02010609060101010101" pitchFamily="49" charset="-122"/>
              </a:rPr>
              <a:t>指导教师：姚丹亚 教授</a:t>
            </a:r>
            <a:endParaRPr lang="zh-CN" altLang="zh-CN" sz="2400" dirty="0">
              <a:effectLst>
                <a:outerShdw blurRad="38100" dist="38100" dir="2700000" algn="tl">
                  <a:srgbClr val="C0C0C0"/>
                </a:outerShdw>
              </a:effectLst>
              <a:latin typeface="KaiTi" panose="02010609060101010101" pitchFamily="49" charset="-122"/>
              <a:ea typeface="KaiTi" panose="02010609060101010101" pitchFamily="49" charset="-122"/>
            </a:endParaRPr>
          </a:p>
          <a:p>
            <a:r>
              <a:rPr lang="en-US" altLang="zh-CN" sz="2400" dirty="0">
                <a:effectLst>
                  <a:outerShdw blurRad="38100" dist="38100" dir="2700000" algn="tl">
                    <a:srgbClr val="C0C0C0"/>
                  </a:outerShdw>
                </a:effectLst>
                <a:latin typeface="华文中宋" pitchFamily="2" charset="-122"/>
              </a:rPr>
              <a:t/>
            </a:r>
            <a:br>
              <a:rPr lang="en-US" altLang="zh-CN" sz="2400" dirty="0">
                <a:effectLst>
                  <a:outerShdw blurRad="38100" dist="38100" dir="2700000" algn="tl">
                    <a:srgbClr val="C0C0C0"/>
                  </a:outerShdw>
                </a:effectLst>
                <a:latin typeface="华文中宋" pitchFamily="2" charset="-122"/>
              </a:rPr>
            </a:br>
            <a:endParaRPr lang="en-US" sz="2400" dirty="0"/>
          </a:p>
        </p:txBody>
      </p:sp>
    </p:spTree>
    <p:extLst>
      <p:ext uri="{BB962C8B-B14F-4D97-AF65-F5344CB8AC3E}">
        <p14:creationId xmlns:p14="http://schemas.microsoft.com/office/powerpoint/2010/main" val="2590952014"/>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768975" cy="720725"/>
          </a:xfrm>
        </p:spPr>
        <p:txBody>
          <a:bodyPr/>
          <a:lstStyle/>
          <a:p>
            <a:r>
              <a:rPr lang="zh-CN" altLang="en-US" dirty="0" smtClean="0"/>
              <a:t>项目创新点</a:t>
            </a:r>
            <a:r>
              <a:rPr lang="en-US" altLang="zh-CN" dirty="0" smtClean="0"/>
              <a:t>——</a:t>
            </a:r>
            <a:r>
              <a:rPr lang="zh-CN" altLang="en-US" dirty="0" smtClean="0"/>
              <a:t>底层实现</a:t>
            </a:r>
            <a:endParaRPr lang="en-US" dirty="0"/>
          </a:p>
        </p:txBody>
      </p:sp>
      <p:sp>
        <p:nvSpPr>
          <p:cNvPr id="4" name="Content Placeholder 3"/>
          <p:cNvSpPr>
            <a:spLocks noGrp="1"/>
          </p:cNvSpPr>
          <p:nvPr>
            <p:ph idx="1"/>
          </p:nvPr>
        </p:nvSpPr>
        <p:spPr/>
        <p:txBody>
          <a:bodyPr/>
          <a:lstStyle/>
          <a:p>
            <a:r>
              <a:rPr lang="zh-CN" altLang="en-US" dirty="0" smtClean="0"/>
              <a:t> 采用完整的</a:t>
            </a:r>
            <a:r>
              <a:rPr lang="en-US" altLang="zh-CN" dirty="0" smtClean="0"/>
              <a:t>OOP</a:t>
            </a:r>
            <a:r>
              <a:rPr lang="zh-CN" altLang="en-US" dirty="0" smtClean="0"/>
              <a:t>机制来描述对象（车辆）</a:t>
            </a:r>
            <a:endParaRPr lang="en-US" altLang="zh-CN" dirty="0" smtClean="0"/>
          </a:p>
          <a:p>
            <a:pPr lvl="1"/>
            <a:r>
              <a:rPr lang="en-US" baseline="0" dirty="0" smtClean="0"/>
              <a:t> </a:t>
            </a:r>
            <a:r>
              <a:rPr lang="zh-CN" altLang="en-US" baseline="0" dirty="0" smtClean="0"/>
              <a:t>扩展性上</a:t>
            </a:r>
            <a:endParaRPr lang="en-US" altLang="zh-CN" baseline="0" dirty="0" smtClean="0"/>
          </a:p>
          <a:p>
            <a:pPr lvl="2"/>
            <a:r>
              <a:rPr lang="zh-CN" altLang="en-US" dirty="0" smtClean="0"/>
              <a:t> </a:t>
            </a:r>
            <a:r>
              <a:rPr lang="zh-CN" altLang="en-US" dirty="0" smtClean="0">
                <a:latin typeface="SimSun" panose="02010600030101010101" pitchFamily="2" charset="-122"/>
                <a:ea typeface="SimSun" panose="02010600030101010101" pitchFamily="2" charset="-122"/>
              </a:rPr>
              <a:t>可以自定义添加其他状态参量进行扩展</a:t>
            </a:r>
            <a:endParaRPr lang="en-US" altLang="zh-CN" dirty="0" smtClean="0">
              <a:latin typeface="SimSun" panose="02010600030101010101" pitchFamily="2" charset="-122"/>
              <a:ea typeface="SimSun" panose="02010600030101010101" pitchFamily="2" charset="-122"/>
            </a:endParaRPr>
          </a:p>
          <a:p>
            <a:pPr lvl="2"/>
            <a:r>
              <a:rPr lang="en-US" dirty="0" smtClean="0">
                <a:latin typeface="SimSun" panose="02010600030101010101" pitchFamily="2" charset="-122"/>
                <a:ea typeface="SimSun" panose="02010600030101010101" pitchFamily="2" charset="-122"/>
              </a:rPr>
              <a:t> </a:t>
            </a:r>
            <a:r>
              <a:rPr lang="zh-CN" altLang="en-US" dirty="0" smtClean="0">
                <a:latin typeface="SimSun" panose="02010600030101010101" pitchFamily="2" charset="-122"/>
                <a:ea typeface="SimSun" panose="02010600030101010101" pitchFamily="2" charset="-122"/>
              </a:rPr>
              <a:t>可以简单实现车间通信</a:t>
            </a:r>
            <a:endParaRPr lang="en-US" altLang="zh-CN" dirty="0" smtClean="0">
              <a:latin typeface="SimSun" panose="02010600030101010101" pitchFamily="2" charset="-122"/>
              <a:ea typeface="SimSun" panose="02010600030101010101" pitchFamily="2" charset="-122"/>
            </a:endParaRPr>
          </a:p>
          <a:p>
            <a:pPr lvl="3"/>
            <a:r>
              <a:rPr lang="zh-CN" altLang="en-US" dirty="0" smtClean="0">
                <a:latin typeface="SimSun" panose="02010600030101010101" pitchFamily="2" charset="-122"/>
                <a:ea typeface="SimSun" panose="02010600030101010101" pitchFamily="2" charset="-122"/>
              </a:rPr>
              <a:t> 尤其与传统仿真软件相比</a:t>
            </a:r>
            <a:endParaRPr lang="en-US" altLang="zh-CN" dirty="0" smtClean="0">
              <a:latin typeface="SimSun" panose="02010600030101010101" pitchFamily="2" charset="-122"/>
              <a:ea typeface="SimSun" panose="02010600030101010101" pitchFamily="2" charset="-122"/>
            </a:endParaRPr>
          </a:p>
          <a:p>
            <a:pPr lvl="3"/>
            <a:r>
              <a:rPr lang="en-US" altLang="zh-CN" dirty="0" smtClean="0">
                <a:latin typeface="SimSun" panose="02010600030101010101" pitchFamily="2" charset="-122"/>
                <a:ea typeface="SimSun" panose="02010600030101010101" pitchFamily="2" charset="-122"/>
              </a:rPr>
              <a:t> </a:t>
            </a:r>
            <a:r>
              <a:rPr lang="zh-CN" altLang="en-US" dirty="0" smtClean="0">
                <a:latin typeface="SimSun" panose="02010600030101010101" pitchFamily="2" charset="-122"/>
                <a:ea typeface="SimSun" panose="02010600030101010101" pitchFamily="2" charset="-122"/>
              </a:rPr>
              <a:t>应合车路协同发展趋势</a:t>
            </a:r>
            <a:r>
              <a:rPr lang="en-US" altLang="zh-CN" dirty="0" smtClean="0">
                <a:latin typeface="SimSun" panose="02010600030101010101" pitchFamily="2" charset="-122"/>
                <a:ea typeface="SimSun" panose="02010600030101010101" pitchFamily="2" charset="-122"/>
              </a:rPr>
              <a:t>——</a:t>
            </a:r>
            <a:r>
              <a:rPr lang="zh-CN" altLang="en-US" dirty="0" smtClean="0">
                <a:latin typeface="SimSun" panose="02010600030101010101" pitchFamily="2" charset="-122"/>
                <a:ea typeface="SimSun" panose="02010600030101010101" pitchFamily="2" charset="-122"/>
              </a:rPr>
              <a:t>车间通信</a:t>
            </a:r>
            <a:endParaRPr lang="en-US" altLang="zh-CN" dirty="0" smtClean="0">
              <a:latin typeface="SimSun" panose="02010600030101010101" pitchFamily="2" charset="-122"/>
              <a:ea typeface="SimSun" panose="02010600030101010101" pitchFamily="2" charset="-122"/>
            </a:endParaRPr>
          </a:p>
          <a:p>
            <a:pPr lvl="2"/>
            <a:r>
              <a:rPr lang="zh-CN" altLang="en-US" dirty="0" smtClean="0">
                <a:latin typeface="SimSun" panose="02010600030101010101" pitchFamily="2" charset="-122"/>
                <a:ea typeface="SimSun" panose="02010600030101010101" pitchFamily="2" charset="-122"/>
              </a:rPr>
              <a:t> 可以简单设置车辆的控制策略</a:t>
            </a:r>
            <a:endParaRPr lang="en-US" altLang="zh-CN" dirty="0" smtClean="0">
              <a:latin typeface="SimSun" panose="02010600030101010101" pitchFamily="2" charset="-122"/>
              <a:ea typeface="SimSun" panose="02010600030101010101" pitchFamily="2" charset="-122"/>
            </a:endParaRPr>
          </a:p>
          <a:p>
            <a:pPr lvl="3"/>
            <a:r>
              <a:rPr lang="zh-CN" altLang="en-US" dirty="0" smtClean="0">
                <a:latin typeface="SimSun" panose="02010600030101010101" pitchFamily="2" charset="-122"/>
                <a:ea typeface="SimSun" panose="02010600030101010101" pitchFamily="2" charset="-122"/>
              </a:rPr>
              <a:t> 可实现多种驾驶策略混合的研究</a:t>
            </a:r>
            <a:endParaRPr lang="en-US" altLang="zh-CN" dirty="0" smtClean="0">
              <a:latin typeface="SimSun" panose="02010600030101010101" pitchFamily="2" charset="-122"/>
              <a:ea typeface="SimSun" panose="02010600030101010101" pitchFamily="2" charset="-122"/>
            </a:endParaRPr>
          </a:p>
          <a:p>
            <a:pPr lvl="3"/>
            <a:r>
              <a:rPr lang="en-US" altLang="zh-CN" dirty="0" smtClean="0">
                <a:latin typeface="SimSun" panose="02010600030101010101" pitchFamily="2" charset="-122"/>
                <a:ea typeface="SimSun" panose="02010600030101010101" pitchFamily="2" charset="-122"/>
              </a:rPr>
              <a:t> </a:t>
            </a:r>
            <a:r>
              <a:rPr lang="zh-CN" altLang="en-US" dirty="0" smtClean="0">
                <a:latin typeface="SimSun" panose="02010600030101010101" pitchFamily="2" charset="-122"/>
                <a:ea typeface="SimSun" panose="02010600030101010101" pitchFamily="2" charset="-122"/>
              </a:rPr>
              <a:t>可实现人工驾驶和自主驾驶混合驾驶的研究</a:t>
            </a:r>
            <a:endParaRPr lang="en-US" altLang="zh-CN" dirty="0" smtClean="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63291917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项目创新点</a:t>
            </a:r>
            <a:r>
              <a:rPr lang="en-US" altLang="zh-CN" dirty="0" smtClean="0"/>
              <a:t>——</a:t>
            </a:r>
            <a:r>
              <a:rPr lang="zh-CN" altLang="en-US" dirty="0" smtClean="0"/>
              <a:t>程序速度</a:t>
            </a:r>
            <a:endParaRPr lang="en-US" dirty="0"/>
          </a:p>
        </p:txBody>
      </p:sp>
      <p:sp>
        <p:nvSpPr>
          <p:cNvPr id="3" name="Content Placeholder 2"/>
          <p:cNvSpPr>
            <a:spLocks noGrp="1"/>
          </p:cNvSpPr>
          <p:nvPr>
            <p:ph idx="1"/>
          </p:nvPr>
        </p:nvSpPr>
        <p:spPr>
          <a:xfrm>
            <a:off x="611188" y="1772817"/>
            <a:ext cx="8064500" cy="4536504"/>
          </a:xfrm>
        </p:spPr>
        <p:txBody>
          <a:bodyPr/>
          <a:lstStyle/>
          <a:p>
            <a:r>
              <a:rPr lang="en-US" dirty="0" smtClean="0"/>
              <a:t> </a:t>
            </a:r>
            <a:r>
              <a:rPr lang="zh-CN" altLang="en-US" dirty="0" smtClean="0"/>
              <a:t>采用</a:t>
            </a:r>
            <a:r>
              <a:rPr lang="en-US" altLang="zh-CN" dirty="0" smtClean="0"/>
              <a:t>C++/Qt</a:t>
            </a:r>
            <a:r>
              <a:rPr lang="zh-CN" altLang="en-US" dirty="0" smtClean="0"/>
              <a:t>编程</a:t>
            </a:r>
            <a:endParaRPr lang="en-US" altLang="zh-CN" dirty="0" smtClean="0"/>
          </a:p>
          <a:p>
            <a:pPr lvl="1"/>
            <a:r>
              <a:rPr lang="zh-CN" altLang="en-US" dirty="0" smtClean="0"/>
              <a:t> 程序执行速度比</a:t>
            </a:r>
            <a:r>
              <a:rPr lang="en-US" altLang="zh-CN" dirty="0" smtClean="0"/>
              <a:t>C#</a:t>
            </a:r>
            <a:r>
              <a:rPr lang="zh-CN" altLang="en-US" dirty="0" smtClean="0"/>
              <a:t>等语言快至少一个量</a:t>
            </a:r>
            <a:r>
              <a:rPr lang="zh-CN" altLang="en-US" dirty="0" smtClean="0"/>
              <a:t>级</a:t>
            </a:r>
            <a:endParaRPr lang="en-US" altLang="zh-CN" dirty="0" smtClean="0"/>
          </a:p>
          <a:p>
            <a:pPr lvl="2"/>
            <a:r>
              <a:rPr lang="en-US" altLang="zh-CN" dirty="0"/>
              <a:t> </a:t>
            </a:r>
            <a:r>
              <a:rPr lang="zh-CN" altLang="en-US" dirty="0" smtClean="0"/>
              <a:t>注：和开源软件</a:t>
            </a:r>
            <a:r>
              <a:rPr lang="en-US" dirty="0"/>
              <a:t>City Traffic </a:t>
            </a:r>
            <a:r>
              <a:rPr lang="en-US" dirty="0" smtClean="0"/>
              <a:t>Simulator (C#)</a:t>
            </a:r>
            <a:r>
              <a:rPr lang="zh-CN" altLang="en-US" dirty="0" smtClean="0"/>
              <a:t>对比</a:t>
            </a:r>
            <a:endParaRPr lang="en-US" altLang="zh-CN" dirty="0" smtClean="0"/>
          </a:p>
          <a:p>
            <a:pPr lvl="1"/>
            <a:r>
              <a:rPr lang="en-US" dirty="0" smtClean="0"/>
              <a:t> </a:t>
            </a:r>
            <a:r>
              <a:rPr lang="zh-CN" altLang="en-US" dirty="0" smtClean="0"/>
              <a:t>同时具有良好的可移植性</a:t>
            </a:r>
            <a:endParaRPr lang="en-US" altLang="zh-CN" dirty="0" smtClean="0"/>
          </a:p>
          <a:p>
            <a:pPr lvl="0"/>
            <a:r>
              <a:rPr lang="en-US" altLang="zh-CN" dirty="0" smtClean="0"/>
              <a:t> </a:t>
            </a:r>
            <a:r>
              <a:rPr lang="zh-CN" altLang="en-US" dirty="0" smtClean="0"/>
              <a:t>数据结构和算法上的优化</a:t>
            </a:r>
            <a:endParaRPr lang="en-US" altLang="zh-CN" dirty="0" smtClean="0"/>
          </a:p>
          <a:p>
            <a:pPr lvl="1"/>
            <a:r>
              <a:rPr lang="zh-CN" altLang="en-US" dirty="0" smtClean="0"/>
              <a:t> 通过控制复杂算法的执行来提高仿真速度</a:t>
            </a:r>
            <a:endParaRPr lang="en-US" altLang="zh-CN" dirty="0" smtClean="0"/>
          </a:p>
          <a:p>
            <a:pPr lvl="0"/>
            <a:r>
              <a:rPr lang="en-US" altLang="zh-CN" dirty="0" smtClean="0"/>
              <a:t> </a:t>
            </a:r>
            <a:r>
              <a:rPr lang="zh-CN" altLang="en-US" dirty="0" smtClean="0"/>
              <a:t>目前已经可以实现</a:t>
            </a:r>
            <a:r>
              <a:rPr lang="en-US" altLang="zh-CN" dirty="0" smtClean="0"/>
              <a:t>100</a:t>
            </a:r>
            <a:r>
              <a:rPr lang="zh-CN" altLang="en-US" dirty="0" smtClean="0"/>
              <a:t>倍速长期仿真</a:t>
            </a:r>
            <a:endParaRPr lang="en-US" altLang="zh-CN" dirty="0" smtClean="0"/>
          </a:p>
          <a:p>
            <a:pPr lvl="1"/>
            <a:r>
              <a:rPr lang="zh-CN" altLang="en-US" dirty="0" smtClean="0"/>
              <a:t>计划之后采用多线程，</a:t>
            </a:r>
            <a:r>
              <a:rPr lang="en-US" altLang="zh-CN" dirty="0" smtClean="0"/>
              <a:t>OpenGL</a:t>
            </a:r>
            <a:r>
              <a:rPr lang="zh-CN" altLang="en-US" dirty="0" smtClean="0"/>
              <a:t>等技术加速</a:t>
            </a:r>
          </a:p>
        </p:txBody>
      </p:sp>
    </p:spTree>
    <p:extLst>
      <p:ext uri="{BB962C8B-B14F-4D97-AF65-F5344CB8AC3E}">
        <p14:creationId xmlns:p14="http://schemas.microsoft.com/office/powerpoint/2010/main" val="2185992594"/>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624959" cy="720725"/>
          </a:xfrm>
        </p:spPr>
        <p:txBody>
          <a:bodyPr/>
          <a:lstStyle/>
          <a:p>
            <a:r>
              <a:rPr lang="zh-CN" altLang="en-US" dirty="0" smtClean="0"/>
              <a:t>项目创新点</a:t>
            </a:r>
            <a:r>
              <a:rPr lang="en-US" altLang="zh-CN" dirty="0" smtClean="0"/>
              <a:t>——</a:t>
            </a:r>
            <a:r>
              <a:rPr lang="zh-CN" altLang="en-US" dirty="0" smtClean="0"/>
              <a:t>平台架构的设计</a:t>
            </a:r>
            <a:endParaRPr lang="en-US" dirty="0"/>
          </a:p>
        </p:txBody>
      </p:sp>
      <p:sp>
        <p:nvSpPr>
          <p:cNvPr id="3" name="Content Placeholder 2"/>
          <p:cNvSpPr>
            <a:spLocks noGrp="1"/>
          </p:cNvSpPr>
          <p:nvPr>
            <p:ph idx="1"/>
          </p:nvPr>
        </p:nvSpPr>
        <p:spPr>
          <a:xfrm>
            <a:off x="611188" y="1916113"/>
            <a:ext cx="8064500" cy="4249191"/>
          </a:xfrm>
        </p:spPr>
        <p:txBody>
          <a:bodyPr/>
          <a:lstStyle/>
          <a:p>
            <a:pPr lvl="0"/>
            <a:r>
              <a:rPr lang="zh-CN" altLang="en-US" dirty="0" smtClean="0">
                <a:latin typeface="KaiTi" panose="02010609060101010101" pitchFamily="49" charset="-122"/>
                <a:ea typeface="KaiTi" panose="02010609060101010101" pitchFamily="49" charset="-122"/>
              </a:rPr>
              <a:t>搭建高度具有可扩展性，可重用性的平台</a:t>
            </a:r>
            <a:endParaRPr lang="en-US" altLang="zh-CN" dirty="0" smtClean="0">
              <a:latin typeface="KaiTi" panose="02010609060101010101" pitchFamily="49" charset="-122"/>
              <a:ea typeface="KaiTi" panose="02010609060101010101" pitchFamily="49" charset="-122"/>
            </a:endParaRPr>
          </a:p>
          <a:p>
            <a:pPr lvl="1"/>
            <a:r>
              <a:rPr lang="en-US" dirty="0" smtClean="0">
                <a:latin typeface="KaiTi" panose="02010609060101010101" pitchFamily="49" charset="-122"/>
                <a:ea typeface="KaiTi" panose="02010609060101010101" pitchFamily="49" charset="-122"/>
              </a:rPr>
              <a:t> </a:t>
            </a:r>
            <a:r>
              <a:rPr lang="zh-CN" altLang="en-US" dirty="0" smtClean="0">
                <a:latin typeface="KaiTi" panose="02010609060101010101" pitchFamily="49" charset="-122"/>
                <a:ea typeface="KaiTi" panose="02010609060101010101" pitchFamily="49" charset="-122"/>
              </a:rPr>
              <a:t>后期开发者可直接设计策略并进行验证</a:t>
            </a:r>
            <a:endParaRPr lang="en-US" altLang="zh-CN" dirty="0" smtClean="0">
              <a:latin typeface="KaiTi" panose="02010609060101010101" pitchFamily="49" charset="-122"/>
              <a:ea typeface="KaiTi" panose="02010609060101010101" pitchFamily="49" charset="-122"/>
            </a:endParaRPr>
          </a:p>
          <a:p>
            <a:pPr lvl="1"/>
            <a:r>
              <a:rPr lang="en-US" dirty="0" smtClean="0">
                <a:latin typeface="KaiTi" panose="02010609060101010101" pitchFamily="49" charset="-122"/>
                <a:ea typeface="KaiTi" panose="02010609060101010101" pitchFamily="49" charset="-122"/>
              </a:rPr>
              <a:t> </a:t>
            </a:r>
            <a:r>
              <a:rPr lang="zh-CN" altLang="en-US" dirty="0" smtClean="0">
                <a:latin typeface="KaiTi" panose="02010609060101010101" pitchFamily="49" charset="-122"/>
                <a:ea typeface="KaiTi" panose="02010609060101010101" pitchFamily="49" charset="-122"/>
              </a:rPr>
              <a:t>不同策略效果测试仿真系统有望实现统一</a:t>
            </a:r>
            <a:endParaRPr lang="en-US" altLang="zh-CN" dirty="0" smtClean="0">
              <a:latin typeface="KaiTi" panose="02010609060101010101" pitchFamily="49" charset="-122"/>
              <a:ea typeface="KaiTi" panose="02010609060101010101" pitchFamily="49" charset="-122"/>
            </a:endParaRPr>
          </a:p>
          <a:p>
            <a:pPr lvl="1"/>
            <a:r>
              <a:rPr lang="en-US" altLang="zh-CN" baseline="0" dirty="0" smtClean="0">
                <a:latin typeface="KaiTi" panose="02010609060101010101" pitchFamily="49" charset="-122"/>
                <a:ea typeface="KaiTi" panose="02010609060101010101" pitchFamily="49" charset="-122"/>
              </a:rPr>
              <a:t> </a:t>
            </a:r>
            <a:r>
              <a:rPr lang="zh-CN" altLang="en-US" baseline="0" dirty="0" smtClean="0">
                <a:latin typeface="KaiTi" panose="02010609060101010101" pitchFamily="49" charset="-122"/>
                <a:ea typeface="KaiTi" panose="02010609060101010101" pitchFamily="49" charset="-122"/>
              </a:rPr>
              <a:t>可通过编译命令减去程序相关模块</a:t>
            </a:r>
            <a:endParaRPr lang="en-US" altLang="zh-CN" baseline="0" dirty="0" smtClean="0">
              <a:latin typeface="KaiTi" panose="02010609060101010101" pitchFamily="49" charset="-122"/>
              <a:ea typeface="KaiTi" panose="02010609060101010101" pitchFamily="49" charset="-122"/>
            </a:endParaRPr>
          </a:p>
          <a:p>
            <a:pPr lvl="1"/>
            <a:r>
              <a:rPr lang="en-US" altLang="zh-CN" baseline="0" dirty="0" smtClean="0">
                <a:latin typeface="KaiTi" panose="02010609060101010101" pitchFamily="49" charset="-122"/>
                <a:ea typeface="KaiTi" panose="02010609060101010101" pitchFamily="49" charset="-122"/>
              </a:rPr>
              <a:t> </a:t>
            </a:r>
            <a:r>
              <a:rPr lang="zh-CN" altLang="en-US" baseline="0" dirty="0" smtClean="0">
                <a:latin typeface="KaiTi" panose="02010609060101010101" pitchFamily="49" charset="-122"/>
                <a:ea typeface="KaiTi" panose="02010609060101010101" pitchFamily="49" charset="-122"/>
              </a:rPr>
              <a:t>可通过编译命令选择平台的运行方式</a:t>
            </a:r>
            <a:endParaRPr lang="en-US" altLang="zh-CN" baseline="0" dirty="0" smtClean="0">
              <a:latin typeface="KaiTi" panose="02010609060101010101" pitchFamily="49" charset="-122"/>
              <a:ea typeface="KaiTi" panose="02010609060101010101" pitchFamily="49" charset="-122"/>
            </a:endParaRPr>
          </a:p>
          <a:p>
            <a:pPr lvl="1"/>
            <a:r>
              <a:rPr lang="en-US" altLang="zh-CN" dirty="0" smtClean="0">
                <a:latin typeface="KaiTi" panose="02010609060101010101" pitchFamily="49" charset="-122"/>
                <a:ea typeface="KaiTi" panose="02010609060101010101" pitchFamily="49" charset="-122"/>
              </a:rPr>
              <a:t> </a:t>
            </a:r>
            <a:r>
              <a:rPr lang="zh-CN" altLang="en-US" dirty="0" smtClean="0">
                <a:latin typeface="KaiTi" panose="02010609060101010101" pitchFamily="49" charset="-122"/>
                <a:ea typeface="KaiTi" panose="02010609060101010101" pitchFamily="49" charset="-122"/>
              </a:rPr>
              <a:t>实现批量编译产出</a:t>
            </a:r>
            <a:endParaRPr lang="en-US" altLang="zh-CN" dirty="0" smtClean="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2421774284"/>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696967" cy="720725"/>
          </a:xfrm>
        </p:spPr>
        <p:txBody>
          <a:bodyPr/>
          <a:lstStyle/>
          <a:p>
            <a:r>
              <a:rPr lang="zh-CN" altLang="en-US" dirty="0" smtClean="0"/>
              <a:t>项目创新点</a:t>
            </a:r>
            <a:r>
              <a:rPr lang="en-US" altLang="zh-CN" dirty="0" smtClean="0"/>
              <a:t>——</a:t>
            </a:r>
            <a:r>
              <a:rPr lang="zh-CN" altLang="en-US" dirty="0" smtClean="0"/>
              <a:t>交通模型的设计</a:t>
            </a:r>
            <a:endParaRPr lang="en-US" dirty="0"/>
          </a:p>
        </p:txBody>
      </p:sp>
      <p:sp>
        <p:nvSpPr>
          <p:cNvPr id="3" name="Content Placeholder 2"/>
          <p:cNvSpPr>
            <a:spLocks noGrp="1"/>
          </p:cNvSpPr>
          <p:nvPr>
            <p:ph idx="1"/>
          </p:nvPr>
        </p:nvSpPr>
        <p:spPr/>
        <p:txBody>
          <a:bodyPr/>
          <a:lstStyle/>
          <a:p>
            <a:r>
              <a:rPr lang="zh-CN" altLang="en-US" dirty="0" smtClean="0"/>
              <a:t> 优化现有的交通模型</a:t>
            </a:r>
            <a:endParaRPr lang="en-US" altLang="zh-CN" dirty="0" smtClean="0"/>
          </a:p>
          <a:p>
            <a:pPr lvl="1"/>
            <a:r>
              <a:rPr lang="zh-CN" altLang="en-US" dirty="0" smtClean="0"/>
              <a:t> 对跟驰模型等模型进行了一定程度的优化</a:t>
            </a:r>
            <a:endParaRPr lang="en-US" altLang="zh-CN" dirty="0" smtClean="0"/>
          </a:p>
          <a:p>
            <a:pPr lvl="1"/>
            <a:r>
              <a:rPr lang="en-US" dirty="0" smtClean="0"/>
              <a:t> </a:t>
            </a:r>
            <a:r>
              <a:rPr lang="zh-CN" altLang="en-US" dirty="0" smtClean="0"/>
              <a:t>对交通路口的疏散模型进行了物理实现，</a:t>
            </a:r>
            <a:endParaRPr lang="en-US" altLang="zh-CN" dirty="0" smtClean="0"/>
          </a:p>
          <a:p>
            <a:pPr lvl="1"/>
            <a:r>
              <a:rPr lang="zh-CN" altLang="en-US" dirty="0" smtClean="0"/>
              <a:t> 设计了合适的数据结构描述这个过程</a:t>
            </a:r>
            <a:endParaRPr lang="en-US" altLang="zh-CN" dirty="0" smtClean="0"/>
          </a:p>
          <a:p>
            <a:pPr lvl="1"/>
            <a:r>
              <a:rPr lang="en-US" dirty="0" smtClean="0"/>
              <a:t> </a:t>
            </a:r>
            <a:r>
              <a:rPr lang="zh-CN" altLang="en-US" dirty="0" smtClean="0"/>
              <a:t>对模型之间的衔接进行了优化</a:t>
            </a:r>
            <a:endParaRPr lang="en-US" altLang="zh-CN" dirty="0" smtClean="0"/>
          </a:p>
          <a:p>
            <a:pPr lvl="0"/>
            <a:r>
              <a:rPr lang="en-US" altLang="zh-CN" dirty="0" smtClean="0"/>
              <a:t> </a:t>
            </a:r>
            <a:r>
              <a:rPr lang="zh-CN" altLang="en-US" dirty="0" smtClean="0"/>
              <a:t>设计了新的主动控制的车辆自主驾驶策略</a:t>
            </a:r>
            <a:endParaRPr lang="en-US" altLang="zh-CN" dirty="0" smtClean="0"/>
          </a:p>
          <a:p>
            <a:pPr lvl="1"/>
            <a:r>
              <a:rPr lang="zh-CN" altLang="en-US" dirty="0" smtClean="0"/>
              <a:t> 目前效果从初步效果上看很好</a:t>
            </a:r>
          </a:p>
        </p:txBody>
      </p:sp>
    </p:spTree>
    <p:extLst>
      <p:ext uri="{BB962C8B-B14F-4D97-AF65-F5344CB8AC3E}">
        <p14:creationId xmlns:p14="http://schemas.microsoft.com/office/powerpoint/2010/main" val="1669486915"/>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768975" cy="720725"/>
          </a:xfrm>
        </p:spPr>
        <p:txBody>
          <a:bodyPr/>
          <a:lstStyle/>
          <a:p>
            <a:r>
              <a:rPr lang="zh-CN" altLang="en-US" dirty="0" smtClean="0"/>
              <a:t>项目创新点</a:t>
            </a:r>
            <a:r>
              <a:rPr lang="en-US" altLang="zh-CN" dirty="0" smtClean="0"/>
              <a:t>——</a:t>
            </a:r>
            <a:r>
              <a:rPr lang="zh-CN" altLang="en-US" dirty="0" smtClean="0"/>
              <a:t>交互界面的设计</a:t>
            </a:r>
            <a:endParaRPr lang="en-US" dirty="0"/>
          </a:p>
        </p:txBody>
      </p:sp>
      <p:sp>
        <p:nvSpPr>
          <p:cNvPr id="3" name="Content Placeholder 2"/>
          <p:cNvSpPr>
            <a:spLocks noGrp="1"/>
          </p:cNvSpPr>
          <p:nvPr>
            <p:ph idx="1"/>
          </p:nvPr>
        </p:nvSpPr>
        <p:spPr/>
        <p:txBody>
          <a:bodyPr/>
          <a:lstStyle/>
          <a:p>
            <a:r>
              <a:rPr lang="zh-CN" altLang="en-US" dirty="0" smtClean="0"/>
              <a:t> 提供较多但不复杂的用户自主设置参量</a:t>
            </a:r>
            <a:endParaRPr lang="en-US" altLang="zh-CN" dirty="0" smtClean="0"/>
          </a:p>
          <a:p>
            <a:pPr lvl="1"/>
            <a:r>
              <a:rPr lang="zh-CN" altLang="en-US" dirty="0" smtClean="0"/>
              <a:t>提供用户自定义信号配时系统和简单辅助</a:t>
            </a:r>
            <a:endParaRPr lang="en-US" altLang="zh-CN" dirty="0" smtClean="0"/>
          </a:p>
          <a:p>
            <a:pPr lvl="1"/>
            <a:r>
              <a:rPr lang="zh-CN" altLang="en-US" dirty="0" smtClean="0"/>
              <a:t>提供对车流情况的控制</a:t>
            </a:r>
            <a:endParaRPr lang="en-US" altLang="zh-CN" dirty="0" smtClean="0"/>
          </a:p>
          <a:p>
            <a:pPr lvl="1"/>
            <a:r>
              <a:rPr lang="zh-CN" altLang="en-US" dirty="0" smtClean="0"/>
              <a:t>提供对仿真速度的实时控制</a:t>
            </a:r>
            <a:endParaRPr lang="en-US" dirty="0"/>
          </a:p>
        </p:txBody>
      </p:sp>
    </p:spTree>
    <p:extLst>
      <p:ext uri="{BB962C8B-B14F-4D97-AF65-F5344CB8AC3E}">
        <p14:creationId xmlns:p14="http://schemas.microsoft.com/office/powerpoint/2010/main" val="819873921"/>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195513" y="981075"/>
            <a:ext cx="6696967" cy="720725"/>
          </a:xfrm>
        </p:spPr>
        <p:txBody>
          <a:bodyPr/>
          <a:lstStyle/>
          <a:p>
            <a:r>
              <a:rPr lang="zh-CN" altLang="en-US" dirty="0" smtClean="0"/>
              <a:t>个人工作介绍</a:t>
            </a:r>
            <a:endParaRPr lang="en-US" dirty="0"/>
          </a:p>
        </p:txBody>
      </p:sp>
      <p:sp>
        <p:nvSpPr>
          <p:cNvPr id="5" name="Content Placeholder 4"/>
          <p:cNvSpPr>
            <a:spLocks noGrp="1"/>
          </p:cNvSpPr>
          <p:nvPr>
            <p:ph idx="1"/>
          </p:nvPr>
        </p:nvSpPr>
        <p:spPr/>
        <p:txBody>
          <a:bodyPr/>
          <a:lstStyle/>
          <a:p>
            <a:r>
              <a:rPr lang="zh-CN" altLang="en-US" sz="2800" dirty="0" smtClean="0"/>
              <a:t>代码贡献量</a:t>
            </a:r>
            <a:endParaRPr lang="en-US" altLang="zh-CN" sz="2800" dirty="0" smtClean="0"/>
          </a:p>
          <a:p>
            <a:pPr lvl="1"/>
            <a:r>
              <a:rPr lang="en-US" altLang="zh-CN" sz="2400" dirty="0" smtClean="0"/>
              <a:t>Code statics</a:t>
            </a:r>
            <a:r>
              <a:rPr lang="zh-CN" altLang="en-US" sz="2400" dirty="0" smtClean="0"/>
              <a:t>：</a:t>
            </a:r>
            <a:r>
              <a:rPr lang="en-US" altLang="zh-CN" sz="2400" dirty="0" smtClean="0"/>
              <a:t>3k (about 6k++</a:t>
            </a:r>
            <a:r>
              <a:rPr lang="zh-CN" altLang="en-US" sz="2400" dirty="0" smtClean="0"/>
              <a:t>，</a:t>
            </a:r>
            <a:r>
              <a:rPr lang="en-US" altLang="zh-CN" sz="2400" dirty="0" smtClean="0"/>
              <a:t>3k--)</a:t>
            </a:r>
          </a:p>
          <a:p>
            <a:pPr lvl="1"/>
            <a:r>
              <a:rPr lang="en-US" altLang="zh-CN" sz="2400" dirty="0" smtClean="0"/>
              <a:t>Reconstruction</a:t>
            </a:r>
            <a:r>
              <a:rPr lang="zh-CN" altLang="en-US" sz="2400" dirty="0" smtClean="0"/>
              <a:t>： </a:t>
            </a:r>
            <a:r>
              <a:rPr lang="en-US" altLang="zh-CN" sz="2400" dirty="0" smtClean="0"/>
              <a:t>3 times</a:t>
            </a:r>
          </a:p>
          <a:p>
            <a:pPr lvl="1"/>
            <a:r>
              <a:rPr lang="en-US" altLang="zh-CN" sz="2400" dirty="0" smtClean="0"/>
              <a:t>130+ commits in GitHub</a:t>
            </a:r>
          </a:p>
          <a:p>
            <a:pPr lvl="1"/>
            <a:endParaRPr lang="en-US" altLang="zh-CN" dirty="0" smtClean="0"/>
          </a:p>
        </p:txBody>
      </p:sp>
      <p:pic>
        <p:nvPicPr>
          <p:cNvPr id="8" name="Picture 7"/>
          <p:cNvPicPr>
            <a:picLocks noChangeAspect="1"/>
          </p:cNvPicPr>
          <p:nvPr/>
        </p:nvPicPr>
        <p:blipFill>
          <a:blip r:embed="rId2"/>
          <a:stretch>
            <a:fillRect/>
          </a:stretch>
        </p:blipFill>
        <p:spPr>
          <a:xfrm>
            <a:off x="2627672" y="3745850"/>
            <a:ext cx="5615856" cy="2275538"/>
          </a:xfrm>
          <a:prstGeom prst="rect">
            <a:avLst/>
          </a:prstGeom>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1773228241"/>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0728"/>
            <a:ext cx="6480175" cy="935385"/>
          </a:xfrm>
        </p:spPr>
        <p:txBody>
          <a:bodyPr/>
          <a:lstStyle/>
          <a:p>
            <a:pPr algn="ctr"/>
            <a:r>
              <a:rPr lang="zh-CN" altLang="en-US" dirty="0" smtClean="0"/>
              <a:t>个人工作历程介绍</a:t>
            </a:r>
            <a:r>
              <a:rPr lang="en-US" altLang="zh-CN" dirty="0" smtClean="0"/>
              <a:t/>
            </a:r>
            <a:br>
              <a:rPr lang="en-US" altLang="zh-CN" dirty="0" smtClean="0"/>
            </a:br>
            <a:r>
              <a:rPr lang="zh-CN" altLang="en-US" dirty="0" smtClean="0"/>
              <a:t>（</a:t>
            </a:r>
            <a:r>
              <a:rPr lang="en-US" altLang="zh-CN" dirty="0" smtClean="0"/>
              <a:t>2017</a:t>
            </a:r>
            <a:r>
              <a:rPr lang="zh-CN" altLang="en-US" dirty="0" smtClean="0"/>
              <a:t>年</a:t>
            </a:r>
            <a:r>
              <a:rPr lang="en-US" altLang="zh-CN" dirty="0" smtClean="0"/>
              <a:t>1</a:t>
            </a:r>
            <a:r>
              <a:rPr lang="zh-CN" altLang="en-US" dirty="0" smtClean="0"/>
              <a:t>月前）</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303905871"/>
              </p:ext>
            </p:extLst>
          </p:nvPr>
        </p:nvGraphicFramePr>
        <p:xfrm>
          <a:off x="142876" y="1916113"/>
          <a:ext cx="9001124"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0170322"/>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1075"/>
            <a:ext cx="6480175" cy="1511821"/>
          </a:xfrm>
        </p:spPr>
        <p:txBody>
          <a:bodyPr/>
          <a:lstStyle/>
          <a:p>
            <a:pPr algn="ctr"/>
            <a:r>
              <a:rPr lang="zh-CN" altLang="en-US" dirty="0" smtClean="0"/>
              <a:t>个人工作历程介绍</a:t>
            </a:r>
            <a:r>
              <a:rPr lang="en-US" altLang="zh-CN" dirty="0" smtClean="0"/>
              <a:t/>
            </a:r>
            <a:br>
              <a:rPr lang="en-US" altLang="zh-CN" dirty="0" smtClean="0"/>
            </a:br>
            <a:r>
              <a:rPr lang="zh-CN" altLang="en-US" dirty="0" smtClean="0"/>
              <a:t>（</a:t>
            </a:r>
            <a:r>
              <a:rPr lang="en-US" altLang="zh-CN" dirty="0" smtClean="0"/>
              <a:t>2017</a:t>
            </a:r>
            <a:r>
              <a:rPr lang="zh-CN" altLang="en-US" dirty="0" smtClean="0"/>
              <a:t>年</a:t>
            </a:r>
            <a:r>
              <a:rPr lang="en-US" altLang="zh-CN" dirty="0" smtClean="0"/>
              <a:t>1</a:t>
            </a:r>
            <a:r>
              <a:rPr lang="zh-CN" altLang="en-US" dirty="0" smtClean="0"/>
              <a:t>月</a:t>
            </a:r>
            <a:r>
              <a:rPr lang="en-US" altLang="zh-CN" dirty="0" smtClean="0"/>
              <a:t>-2017</a:t>
            </a:r>
            <a:r>
              <a:rPr lang="zh-CN" altLang="en-US" dirty="0" smtClean="0"/>
              <a:t>年</a:t>
            </a:r>
            <a:r>
              <a:rPr lang="en-US" altLang="zh-CN" dirty="0" smtClean="0"/>
              <a:t>3</a:t>
            </a:r>
            <a:r>
              <a:rPr lang="zh-CN" altLang="en-US" dirty="0" smtClean="0"/>
              <a:t>月）</a:t>
            </a:r>
            <a:r>
              <a:rPr lang="en-US" dirty="0" smtClean="0"/>
              <a:t/>
            </a:r>
            <a:br>
              <a:rPr lang="en-US" dirty="0" smtClean="0"/>
            </a:b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118736397"/>
              </p:ext>
            </p:extLst>
          </p:nvPr>
        </p:nvGraphicFramePr>
        <p:xfrm>
          <a:off x="611188" y="1916113"/>
          <a:ext cx="8064500"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4342914"/>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5513" y="980728"/>
            <a:ext cx="6480175" cy="1008112"/>
          </a:xfrm>
        </p:spPr>
        <p:txBody>
          <a:bodyPr/>
          <a:lstStyle/>
          <a:p>
            <a:pPr algn="ctr"/>
            <a:r>
              <a:rPr lang="zh-CN" altLang="en-US" dirty="0" smtClean="0"/>
              <a:t>个人工作历程介绍</a:t>
            </a:r>
            <a:r>
              <a:rPr lang="en-US" altLang="zh-CN" dirty="0" smtClean="0"/>
              <a:t/>
            </a:r>
            <a:br>
              <a:rPr lang="en-US" altLang="zh-CN" dirty="0" smtClean="0"/>
            </a:br>
            <a:r>
              <a:rPr lang="zh-CN" altLang="en-US" dirty="0" smtClean="0"/>
              <a:t>（</a:t>
            </a:r>
            <a:r>
              <a:rPr lang="en-US" altLang="zh-CN" dirty="0" smtClean="0"/>
              <a:t>2017</a:t>
            </a:r>
            <a:r>
              <a:rPr lang="zh-CN" altLang="en-US" dirty="0" smtClean="0"/>
              <a:t>年</a:t>
            </a:r>
            <a:r>
              <a:rPr lang="en-US" altLang="zh-CN" dirty="0" smtClean="0"/>
              <a:t>3</a:t>
            </a:r>
            <a:r>
              <a:rPr lang="zh-CN" altLang="en-US" dirty="0" smtClean="0"/>
              <a:t>月后）</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85092476"/>
              </p:ext>
            </p:extLst>
          </p:nvPr>
        </p:nvGraphicFramePr>
        <p:xfrm>
          <a:off x="611188" y="1916113"/>
          <a:ext cx="8532812" cy="4105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54574579"/>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程序核心功能介绍</a:t>
            </a:r>
            <a:endParaRPr lang="en-US" dirty="0"/>
          </a:p>
        </p:txBody>
      </p:sp>
      <p:sp>
        <p:nvSpPr>
          <p:cNvPr id="3" name="Content Placeholder 2"/>
          <p:cNvSpPr>
            <a:spLocks noGrp="1"/>
          </p:cNvSpPr>
          <p:nvPr>
            <p:ph idx="1"/>
          </p:nvPr>
        </p:nvSpPr>
        <p:spPr/>
        <p:txBody>
          <a:bodyPr/>
          <a:lstStyle/>
          <a:p>
            <a:r>
              <a:rPr lang="en-US" dirty="0" smtClean="0"/>
              <a:t> </a:t>
            </a:r>
            <a:r>
              <a:rPr lang="zh-CN" altLang="en-US" dirty="0" smtClean="0"/>
              <a:t>仿真运行截图</a:t>
            </a:r>
            <a:endParaRPr lang="en-US" altLang="zh-CN" dirty="0" smtClean="0"/>
          </a:p>
        </p:txBody>
      </p:sp>
      <p:pic>
        <p:nvPicPr>
          <p:cNvPr id="4" name="Picture 3"/>
          <p:cNvPicPr>
            <a:picLocks noChangeAspect="1"/>
          </p:cNvPicPr>
          <p:nvPr/>
        </p:nvPicPr>
        <p:blipFill>
          <a:blip r:embed="rId2"/>
          <a:stretch>
            <a:fillRect/>
          </a:stretch>
        </p:blipFill>
        <p:spPr>
          <a:xfrm>
            <a:off x="2627784" y="2636312"/>
            <a:ext cx="6047904" cy="3385076"/>
          </a:xfrm>
          <a:prstGeom prst="rect">
            <a:avLst/>
          </a:prstGeom>
        </p:spPr>
      </p:pic>
      <p:sp>
        <p:nvSpPr>
          <p:cNvPr id="7" name="TextBox 6"/>
          <p:cNvSpPr txBox="1"/>
          <p:nvPr/>
        </p:nvSpPr>
        <p:spPr>
          <a:xfrm>
            <a:off x="755577" y="3476347"/>
            <a:ext cx="1439936" cy="461665"/>
          </a:xfrm>
          <a:prstGeom prst="rect">
            <a:avLst/>
          </a:prstGeom>
          <a:noFill/>
        </p:spPr>
        <p:txBody>
          <a:bodyPr wrap="square" rtlCol="0">
            <a:spAutoFit/>
          </a:bodyPr>
          <a:lstStyle/>
          <a:p>
            <a:r>
              <a:rPr lang="zh-CN" altLang="en-US" sz="2400" b="1" dirty="0" smtClean="0"/>
              <a:t>仿真界面</a:t>
            </a:r>
            <a:endParaRPr lang="en-US" sz="2400" b="1" dirty="0"/>
          </a:p>
        </p:txBody>
      </p:sp>
      <p:cxnSp>
        <p:nvCxnSpPr>
          <p:cNvPr id="11" name="Elbow Connector 10"/>
          <p:cNvCxnSpPr>
            <a:stCxn id="7" idx="2"/>
            <a:endCxn id="4" idx="1"/>
          </p:cNvCxnSpPr>
          <p:nvPr/>
        </p:nvCxnSpPr>
        <p:spPr>
          <a:xfrm rot="16200000" flipH="1">
            <a:off x="1856245" y="3557311"/>
            <a:ext cx="390838" cy="1152239"/>
          </a:xfrm>
          <a:prstGeom prst="bentConnector2">
            <a:avLst/>
          </a:prstGeom>
          <a:ln w="76200">
            <a:tailEnd type="triangle"/>
          </a:ln>
        </p:spPr>
        <p:style>
          <a:lnRef idx="1">
            <a:schemeClr val="dk1"/>
          </a:lnRef>
          <a:fillRef idx="0">
            <a:schemeClr val="dk1"/>
          </a:fillRef>
          <a:effectRef idx="0">
            <a:schemeClr val="dk1"/>
          </a:effectRef>
          <a:fontRef idx="minor">
            <a:schemeClr val="tx1"/>
          </a:fontRef>
        </p:style>
      </p:cxnSp>
      <p:sp>
        <p:nvSpPr>
          <p:cNvPr id="15" name="TextBox 14"/>
          <p:cNvSpPr txBox="1"/>
          <p:nvPr/>
        </p:nvSpPr>
        <p:spPr>
          <a:xfrm>
            <a:off x="6660232" y="1844824"/>
            <a:ext cx="1415772" cy="461665"/>
          </a:xfrm>
          <a:prstGeom prst="rect">
            <a:avLst/>
          </a:prstGeom>
          <a:noFill/>
        </p:spPr>
        <p:txBody>
          <a:bodyPr wrap="none" rtlCol="0">
            <a:spAutoFit/>
          </a:bodyPr>
          <a:lstStyle/>
          <a:p>
            <a:r>
              <a:rPr lang="zh-CN" altLang="en-US" sz="2400" dirty="0" smtClean="0"/>
              <a:t>仿真控制</a:t>
            </a:r>
            <a:endParaRPr lang="en-US" sz="2400" dirty="0"/>
          </a:p>
        </p:txBody>
      </p:sp>
      <p:cxnSp>
        <p:nvCxnSpPr>
          <p:cNvPr id="17" name="Straight Arrow Connector 16"/>
          <p:cNvCxnSpPr>
            <a:stCxn id="15" idx="2"/>
          </p:cNvCxnSpPr>
          <p:nvPr/>
        </p:nvCxnSpPr>
        <p:spPr>
          <a:xfrm>
            <a:off x="7368118" y="2306489"/>
            <a:ext cx="0" cy="762471"/>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19" name="TextBox 18"/>
          <p:cNvSpPr txBox="1"/>
          <p:nvPr/>
        </p:nvSpPr>
        <p:spPr>
          <a:xfrm>
            <a:off x="1217456" y="5226059"/>
            <a:ext cx="1415772" cy="461665"/>
          </a:xfrm>
          <a:prstGeom prst="rect">
            <a:avLst/>
          </a:prstGeom>
          <a:noFill/>
        </p:spPr>
        <p:txBody>
          <a:bodyPr wrap="none" rtlCol="0">
            <a:spAutoFit/>
          </a:bodyPr>
          <a:lstStyle/>
          <a:p>
            <a:r>
              <a:rPr lang="zh-CN" altLang="en-US" sz="2400" dirty="0" smtClean="0"/>
              <a:t>初步统计</a:t>
            </a:r>
            <a:endParaRPr lang="en-US" sz="2400" dirty="0"/>
          </a:p>
        </p:txBody>
      </p:sp>
      <p:cxnSp>
        <p:nvCxnSpPr>
          <p:cNvPr id="32" name="Straight Arrow Connector 31"/>
          <p:cNvCxnSpPr>
            <a:stCxn id="19" idx="3"/>
          </p:cNvCxnSpPr>
          <p:nvPr/>
        </p:nvCxnSpPr>
        <p:spPr>
          <a:xfrm flipV="1">
            <a:off x="2633228" y="5456891"/>
            <a:ext cx="3378932" cy="1"/>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05956855"/>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Outline</a:t>
            </a:r>
            <a:endParaRPr lang="en-US" dirty="0"/>
          </a:p>
        </p:txBody>
      </p:sp>
      <p:pic>
        <p:nvPicPr>
          <p:cNvPr id="45" name="Content Placeholder 4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1085" y="1916113"/>
            <a:ext cx="4424705" cy="4105275"/>
          </a:xfrm>
        </p:spPr>
      </p:pic>
    </p:spTree>
    <p:extLst>
      <p:ext uri="{BB962C8B-B14F-4D97-AF65-F5344CB8AC3E}">
        <p14:creationId xmlns:p14="http://schemas.microsoft.com/office/powerpoint/2010/main" val="3631898965"/>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程序核心功能介绍</a:t>
            </a:r>
            <a:endParaRPr lang="en-US" dirty="0"/>
          </a:p>
        </p:txBody>
      </p:sp>
      <p:sp>
        <p:nvSpPr>
          <p:cNvPr id="3" name="Content Placeholder 2"/>
          <p:cNvSpPr>
            <a:spLocks noGrp="1"/>
          </p:cNvSpPr>
          <p:nvPr>
            <p:ph idx="1"/>
          </p:nvPr>
        </p:nvSpPr>
        <p:spPr/>
        <p:txBody>
          <a:bodyPr/>
          <a:lstStyle/>
          <a:p>
            <a:r>
              <a:rPr lang="en-US" dirty="0" smtClean="0"/>
              <a:t> </a:t>
            </a:r>
            <a:r>
              <a:rPr lang="zh-CN" altLang="en-US" dirty="0" smtClean="0"/>
              <a:t>红路灯配比设置</a:t>
            </a:r>
            <a:endParaRPr lang="en-US" altLang="zh-CN" dirty="0" smtClean="0"/>
          </a:p>
        </p:txBody>
      </p:sp>
      <p:pic>
        <p:nvPicPr>
          <p:cNvPr id="4" name="Picture 3"/>
          <p:cNvPicPr>
            <a:picLocks noChangeAspect="1"/>
          </p:cNvPicPr>
          <p:nvPr/>
        </p:nvPicPr>
        <p:blipFill>
          <a:blip r:embed="rId2"/>
          <a:stretch>
            <a:fillRect/>
          </a:stretch>
        </p:blipFill>
        <p:spPr>
          <a:xfrm>
            <a:off x="2627785" y="2633924"/>
            <a:ext cx="6044697" cy="3383280"/>
          </a:xfrm>
          <a:prstGeom prst="rect">
            <a:avLst/>
          </a:prstGeom>
        </p:spPr>
      </p:pic>
      <p:sp>
        <p:nvSpPr>
          <p:cNvPr id="5" name="TextBox 4"/>
          <p:cNvSpPr txBox="1"/>
          <p:nvPr/>
        </p:nvSpPr>
        <p:spPr>
          <a:xfrm>
            <a:off x="755577" y="3476347"/>
            <a:ext cx="1439936" cy="461665"/>
          </a:xfrm>
          <a:prstGeom prst="rect">
            <a:avLst/>
          </a:prstGeom>
          <a:noFill/>
        </p:spPr>
        <p:txBody>
          <a:bodyPr wrap="square" rtlCol="0">
            <a:spAutoFit/>
          </a:bodyPr>
          <a:lstStyle/>
          <a:p>
            <a:r>
              <a:rPr lang="zh-CN" altLang="en-US" sz="2400" b="1" dirty="0"/>
              <a:t>辅</a:t>
            </a:r>
            <a:r>
              <a:rPr lang="zh-CN" altLang="en-US" sz="2400" b="1" dirty="0" smtClean="0"/>
              <a:t>助设计</a:t>
            </a:r>
            <a:endParaRPr lang="en-US" sz="2400" b="1" dirty="0"/>
          </a:p>
        </p:txBody>
      </p:sp>
      <p:cxnSp>
        <p:nvCxnSpPr>
          <p:cNvPr id="6" name="Elbow Connector 5"/>
          <p:cNvCxnSpPr>
            <a:stCxn id="5" idx="2"/>
          </p:cNvCxnSpPr>
          <p:nvPr/>
        </p:nvCxnSpPr>
        <p:spPr>
          <a:xfrm rot="16200000" flipH="1">
            <a:off x="1856245" y="3557311"/>
            <a:ext cx="390838" cy="1152239"/>
          </a:xfrm>
          <a:prstGeom prst="bentConnector2">
            <a:avLst/>
          </a:prstGeom>
          <a:ln w="76200">
            <a:tailEnd type="triangle"/>
          </a:ln>
        </p:spPr>
        <p:style>
          <a:lnRef idx="1">
            <a:schemeClr val="dk1"/>
          </a:lnRef>
          <a:fillRef idx="0">
            <a:schemeClr val="dk1"/>
          </a:fillRef>
          <a:effectRef idx="0">
            <a:schemeClr val="dk1"/>
          </a:effectRef>
          <a:fontRef idx="minor">
            <a:schemeClr val="tx1"/>
          </a:fontRef>
        </p:style>
      </p:cxnSp>
      <p:sp>
        <p:nvSpPr>
          <p:cNvPr id="7" name="TextBox 6"/>
          <p:cNvSpPr txBox="1"/>
          <p:nvPr/>
        </p:nvSpPr>
        <p:spPr>
          <a:xfrm>
            <a:off x="6516216" y="1701800"/>
            <a:ext cx="1758815" cy="461665"/>
          </a:xfrm>
          <a:prstGeom prst="rect">
            <a:avLst/>
          </a:prstGeom>
          <a:noFill/>
        </p:spPr>
        <p:txBody>
          <a:bodyPr wrap="none" rtlCol="0">
            <a:spAutoFit/>
          </a:bodyPr>
          <a:lstStyle/>
          <a:p>
            <a:r>
              <a:rPr lang="en-US" altLang="zh-CN" sz="2400" b="1" dirty="0" smtClean="0"/>
              <a:t>12</a:t>
            </a:r>
            <a:r>
              <a:rPr lang="zh-CN" altLang="en-US" sz="2400" b="1" dirty="0"/>
              <a:t>灯</a:t>
            </a:r>
            <a:r>
              <a:rPr lang="zh-CN" altLang="en-US" sz="2400" b="1" dirty="0" smtClean="0"/>
              <a:t>全局图</a:t>
            </a:r>
            <a:endParaRPr lang="en-US" sz="2400" b="1" dirty="0"/>
          </a:p>
        </p:txBody>
      </p:sp>
      <p:cxnSp>
        <p:nvCxnSpPr>
          <p:cNvPr id="8" name="Straight Arrow Connector 7"/>
          <p:cNvCxnSpPr>
            <a:stCxn id="7" idx="2"/>
          </p:cNvCxnSpPr>
          <p:nvPr/>
        </p:nvCxnSpPr>
        <p:spPr>
          <a:xfrm flipH="1">
            <a:off x="7236296" y="2163465"/>
            <a:ext cx="159328" cy="708277"/>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285477" y="5555539"/>
            <a:ext cx="2339102" cy="461665"/>
          </a:xfrm>
          <a:prstGeom prst="rect">
            <a:avLst/>
          </a:prstGeom>
          <a:noFill/>
        </p:spPr>
        <p:txBody>
          <a:bodyPr wrap="none" rtlCol="0">
            <a:spAutoFit/>
          </a:bodyPr>
          <a:lstStyle/>
          <a:p>
            <a:r>
              <a:rPr lang="zh-CN" altLang="en-US" sz="2400" b="1" dirty="0" smtClean="0"/>
              <a:t>相关信息和控制</a:t>
            </a:r>
            <a:endParaRPr lang="en-US" sz="2400" b="1" dirty="0"/>
          </a:p>
        </p:txBody>
      </p:sp>
      <p:cxnSp>
        <p:nvCxnSpPr>
          <p:cNvPr id="10" name="Straight Arrow Connector 9"/>
          <p:cNvCxnSpPr>
            <a:stCxn id="9" idx="3"/>
          </p:cNvCxnSpPr>
          <p:nvPr/>
        </p:nvCxnSpPr>
        <p:spPr>
          <a:xfrm flipV="1">
            <a:off x="2624579" y="5341226"/>
            <a:ext cx="3459589" cy="445146"/>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19826930"/>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程序核心功能介绍</a:t>
            </a:r>
            <a:endParaRPr lang="en-US" dirty="0"/>
          </a:p>
        </p:txBody>
      </p:sp>
      <p:sp>
        <p:nvSpPr>
          <p:cNvPr id="3" name="Content Placeholder 2"/>
          <p:cNvSpPr>
            <a:spLocks noGrp="1"/>
          </p:cNvSpPr>
          <p:nvPr>
            <p:ph idx="1"/>
          </p:nvPr>
        </p:nvSpPr>
        <p:spPr/>
        <p:txBody>
          <a:bodyPr/>
          <a:lstStyle/>
          <a:p>
            <a:r>
              <a:rPr lang="zh-CN" altLang="en-US" dirty="0" smtClean="0"/>
              <a:t>平台可重用性</a:t>
            </a:r>
            <a:endParaRPr lang="en-US" altLang="zh-CN" dirty="0" smtClean="0"/>
          </a:p>
          <a:p>
            <a:pPr lvl="1"/>
            <a:r>
              <a:rPr lang="zh-CN" altLang="en-US" dirty="0" smtClean="0"/>
              <a:t>批量产出的脚本和截图（环境如下）</a:t>
            </a:r>
            <a:endParaRPr lang="en-US" altLang="zh-CN" dirty="0" smtClean="0"/>
          </a:p>
          <a:p>
            <a:pPr lvl="2"/>
            <a:r>
              <a:rPr lang="en-US" altLang="zh-CN" dirty="0" smtClean="0"/>
              <a:t>Windows10</a:t>
            </a:r>
          </a:p>
          <a:p>
            <a:pPr lvl="2"/>
            <a:r>
              <a:rPr lang="en-US" altLang="zh-CN" dirty="0" err="1" smtClean="0"/>
              <a:t>Nmake</a:t>
            </a:r>
            <a:endParaRPr lang="en-US" altLang="zh-CN" dirty="0" smtClean="0"/>
          </a:p>
          <a:p>
            <a:pPr lvl="2"/>
            <a:r>
              <a:rPr lang="en-US" altLang="zh-CN" dirty="0" smtClean="0"/>
              <a:t>Vs14</a:t>
            </a:r>
          </a:p>
          <a:p>
            <a:pPr lvl="2"/>
            <a:r>
              <a:rPr lang="en-US" altLang="zh-CN" dirty="0" smtClean="0"/>
              <a:t>Qt 5.7.0</a:t>
            </a:r>
          </a:p>
        </p:txBody>
      </p:sp>
      <p:pic>
        <p:nvPicPr>
          <p:cNvPr id="4" name="Picture 3"/>
          <p:cNvPicPr>
            <a:picLocks noChangeAspect="1"/>
          </p:cNvPicPr>
          <p:nvPr/>
        </p:nvPicPr>
        <p:blipFill>
          <a:blip r:embed="rId2"/>
          <a:stretch>
            <a:fillRect/>
          </a:stretch>
        </p:blipFill>
        <p:spPr>
          <a:xfrm>
            <a:off x="3660354" y="3356993"/>
            <a:ext cx="5015334" cy="2664396"/>
          </a:xfrm>
          <a:prstGeom prst="rect">
            <a:avLst/>
          </a:prstGeom>
        </p:spPr>
      </p:pic>
    </p:spTree>
    <p:extLst>
      <p:ext uri="{BB962C8B-B14F-4D97-AF65-F5344CB8AC3E}">
        <p14:creationId xmlns:p14="http://schemas.microsoft.com/office/powerpoint/2010/main" val="235723962"/>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项目核心功能介绍</a:t>
            </a:r>
            <a:endParaRPr lang="en-US" dirty="0"/>
          </a:p>
        </p:txBody>
      </p:sp>
      <p:sp>
        <p:nvSpPr>
          <p:cNvPr id="3" name="Content Placeholder 2"/>
          <p:cNvSpPr>
            <a:spLocks noGrp="1"/>
          </p:cNvSpPr>
          <p:nvPr>
            <p:ph idx="1"/>
          </p:nvPr>
        </p:nvSpPr>
        <p:spPr/>
        <p:txBody>
          <a:bodyPr/>
          <a:lstStyle/>
          <a:p>
            <a:r>
              <a:rPr lang="zh-CN" altLang="en-US" dirty="0" smtClean="0"/>
              <a:t> 不同驾驶策略仿真的初步成果</a:t>
            </a:r>
            <a:endParaRPr lang="en-US" altLang="zh-CN" dirty="0" smtClean="0"/>
          </a:p>
          <a:p>
            <a:pPr lvl="1"/>
            <a:r>
              <a:rPr lang="zh-CN" altLang="en-US" dirty="0" smtClean="0"/>
              <a:t> 已经完成了</a:t>
            </a:r>
            <a:r>
              <a:rPr lang="en-US" altLang="zh-CN" dirty="0" smtClean="0"/>
              <a:t>3</a:t>
            </a:r>
            <a:r>
              <a:rPr lang="zh-CN" altLang="en-US" dirty="0" smtClean="0"/>
              <a:t>种驾驶策略在不同流量和信号配比下的仿真</a:t>
            </a:r>
            <a:endParaRPr lang="en-US" altLang="zh-CN" dirty="0" smtClean="0"/>
          </a:p>
          <a:p>
            <a:pPr lvl="1"/>
            <a:r>
              <a:rPr lang="en-US" dirty="0" smtClean="0"/>
              <a:t> </a:t>
            </a:r>
            <a:r>
              <a:rPr lang="zh-CN" altLang="en-US" dirty="0" smtClean="0"/>
              <a:t>计划进行更多的仿真测试和混合情况下的仿真测试</a:t>
            </a:r>
            <a:endParaRPr lang="en-US" dirty="0"/>
          </a:p>
        </p:txBody>
      </p:sp>
    </p:spTree>
    <p:extLst>
      <p:ext uri="{BB962C8B-B14F-4D97-AF65-F5344CB8AC3E}">
        <p14:creationId xmlns:p14="http://schemas.microsoft.com/office/powerpoint/2010/main" val="3067305804"/>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3: </a:t>
            </a:r>
            <a:r>
              <a:rPr lang="zh-CN" altLang="en-US" dirty="0" smtClean="0"/>
              <a:t>项目发展展望</a:t>
            </a:r>
            <a:endParaRPr lang="en-US" dirty="0"/>
          </a:p>
        </p:txBody>
      </p:sp>
      <p:sp>
        <p:nvSpPr>
          <p:cNvPr id="3" name="Text Placeholder 2"/>
          <p:cNvSpPr>
            <a:spLocks noGrp="1"/>
          </p:cNvSpPr>
          <p:nvPr>
            <p:ph type="body" idx="1"/>
          </p:nvPr>
        </p:nvSpPr>
        <p:spPr/>
        <p:txBody>
          <a:bodyPr/>
          <a:lstStyle/>
          <a:p>
            <a:r>
              <a:rPr lang="zh-CN" altLang="en-US" dirty="0" smtClean="0"/>
              <a:t>已经获得的成果</a:t>
            </a:r>
            <a:endParaRPr lang="en-US" altLang="zh-CN" dirty="0" smtClean="0"/>
          </a:p>
          <a:p>
            <a:r>
              <a:rPr lang="zh-CN" altLang="en-US" dirty="0" smtClean="0"/>
              <a:t>项目下一步的发展方向</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8715"/>
          <a:stretch/>
        </p:blipFill>
        <p:spPr>
          <a:xfrm>
            <a:off x="3720392" y="1072775"/>
            <a:ext cx="4774321" cy="1828800"/>
          </a:xfrm>
          <a:prstGeom prst="rect">
            <a:avLst/>
          </a:prstGeom>
        </p:spPr>
      </p:pic>
    </p:spTree>
    <p:extLst>
      <p:ext uri="{BB962C8B-B14F-4D97-AF65-F5344CB8AC3E}">
        <p14:creationId xmlns:p14="http://schemas.microsoft.com/office/powerpoint/2010/main" val="3783353708"/>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项目已经取得的研究成果</a:t>
            </a:r>
            <a:endParaRPr lang="en-US" dirty="0"/>
          </a:p>
        </p:txBody>
      </p:sp>
      <p:sp>
        <p:nvSpPr>
          <p:cNvPr id="3" name="Content Placeholder 2"/>
          <p:cNvSpPr>
            <a:spLocks noGrp="1"/>
          </p:cNvSpPr>
          <p:nvPr>
            <p:ph idx="1"/>
          </p:nvPr>
        </p:nvSpPr>
        <p:spPr/>
        <p:txBody>
          <a:bodyPr/>
          <a:lstStyle/>
          <a:p>
            <a:r>
              <a:rPr lang="en-US" dirty="0" smtClean="0"/>
              <a:t> </a:t>
            </a:r>
            <a:r>
              <a:rPr lang="zh-CN" altLang="en-US" dirty="0" smtClean="0"/>
              <a:t>对跟驰模型的进一步改进的研究</a:t>
            </a:r>
            <a:endParaRPr lang="en-US" altLang="zh-CN" dirty="0" smtClean="0"/>
          </a:p>
          <a:p>
            <a:pPr lvl="1"/>
            <a:r>
              <a:rPr lang="en-US" dirty="0" smtClean="0"/>
              <a:t> </a:t>
            </a:r>
            <a:r>
              <a:rPr lang="zh-CN" altLang="en-US" dirty="0" smtClean="0"/>
              <a:t>通过对跟驰模型的改进，使其获得更好地跟随性，进而可以使用在自主驾驶车辆上</a:t>
            </a:r>
            <a:endParaRPr lang="en-US" altLang="zh-CN" dirty="0" smtClean="0"/>
          </a:p>
          <a:p>
            <a:pPr lvl="1"/>
            <a:r>
              <a:rPr lang="en-US" dirty="0"/>
              <a:t> </a:t>
            </a:r>
            <a:r>
              <a:rPr lang="zh-CN" altLang="en-US" dirty="0" smtClean="0"/>
              <a:t>经过仿真测试，发现这个改进的跟驰模型具有很好的稳定性</a:t>
            </a:r>
            <a:endParaRPr lang="en-US" altLang="zh-CN" dirty="0" smtClean="0"/>
          </a:p>
          <a:p>
            <a:pPr lvl="1"/>
            <a:r>
              <a:rPr lang="zh-CN" altLang="en-US" dirty="0"/>
              <a:t>但考</a:t>
            </a:r>
            <a:r>
              <a:rPr lang="zh-CN" altLang="en-US" dirty="0" smtClean="0"/>
              <a:t>虑到人工驾驶车辆对于加速度的变化可能没有如此良好的稳定性，因此对人工驾驶车辆又进行了一些变化</a:t>
            </a:r>
            <a:endParaRPr lang="en-US" dirty="0"/>
          </a:p>
        </p:txBody>
      </p:sp>
    </p:spTree>
    <p:extLst>
      <p:ext uri="{BB962C8B-B14F-4D97-AF65-F5344CB8AC3E}">
        <p14:creationId xmlns:p14="http://schemas.microsoft.com/office/powerpoint/2010/main" val="2674483250"/>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对跟驰模型的改进和测试</a:t>
            </a:r>
            <a:endParaRPr lang="en-US" dirty="0"/>
          </a:p>
        </p:txBody>
      </p:sp>
      <p:pic>
        <p:nvPicPr>
          <p:cNvPr id="4" name="Content Placeholder 3"/>
          <p:cNvPicPr>
            <a:picLocks noGrp="1" noChangeAspect="1"/>
          </p:cNvPicPr>
          <p:nvPr>
            <p:ph idx="1"/>
          </p:nvPr>
        </p:nvPicPr>
        <p:blipFill>
          <a:blip r:embed="rId2"/>
          <a:stretch>
            <a:fillRect/>
          </a:stretch>
        </p:blipFill>
        <p:spPr>
          <a:xfrm>
            <a:off x="1300621" y="1916113"/>
            <a:ext cx="6685633" cy="4105275"/>
          </a:xfrm>
          <a:prstGeom prst="rect">
            <a:avLst/>
          </a:prstGeom>
        </p:spPr>
      </p:pic>
    </p:spTree>
    <p:extLst>
      <p:ext uri="{BB962C8B-B14F-4D97-AF65-F5344CB8AC3E}">
        <p14:creationId xmlns:p14="http://schemas.microsoft.com/office/powerpoint/2010/main" val="2885259580"/>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zh-CN" altLang="en-US" dirty="0"/>
              <a:t>项</a:t>
            </a:r>
            <a:r>
              <a:rPr lang="zh-CN" altLang="en-US" dirty="0" smtClean="0"/>
              <a:t>目已取得的研究成果</a:t>
            </a:r>
            <a:endParaRPr lang="en-US" dirty="0"/>
          </a:p>
        </p:txBody>
      </p:sp>
      <p:sp>
        <p:nvSpPr>
          <p:cNvPr id="5" name="Content Placeholder 4"/>
          <p:cNvSpPr>
            <a:spLocks noGrp="1"/>
          </p:cNvSpPr>
          <p:nvPr>
            <p:ph idx="1"/>
          </p:nvPr>
        </p:nvSpPr>
        <p:spPr/>
        <p:txBody>
          <a:bodyPr/>
          <a:lstStyle/>
          <a:p>
            <a:r>
              <a:rPr lang="zh-CN" altLang="en-US" dirty="0" smtClean="0"/>
              <a:t> 不同驾驶策略在不同流量下的表现</a:t>
            </a:r>
            <a:endParaRPr lang="en-US" altLang="zh-CN" dirty="0" smtClean="0"/>
          </a:p>
          <a:p>
            <a:pPr lvl="1"/>
            <a:r>
              <a:rPr lang="zh-CN" altLang="en-US" dirty="0" smtClean="0"/>
              <a:t> 使用平均延误，平均停车次数和平均停车时间进行考察</a:t>
            </a:r>
            <a:endParaRPr lang="en-US" altLang="zh-CN" dirty="0" smtClean="0"/>
          </a:p>
          <a:p>
            <a:pPr lvl="1"/>
            <a:r>
              <a:rPr lang="zh-CN" altLang="en-US" dirty="0" smtClean="0"/>
              <a:t>三种驾驶策略的区分</a:t>
            </a:r>
            <a:endParaRPr lang="en-US" altLang="zh-CN" dirty="0" smtClean="0"/>
          </a:p>
          <a:p>
            <a:pPr lvl="2"/>
            <a:r>
              <a:rPr lang="en-US" dirty="0" smtClean="0"/>
              <a:t> </a:t>
            </a:r>
            <a:r>
              <a:rPr lang="zh-CN" altLang="en-US" dirty="0" smtClean="0"/>
              <a:t>第一种： 人工驾驶</a:t>
            </a:r>
            <a:endParaRPr lang="en-US" altLang="zh-CN" dirty="0" smtClean="0"/>
          </a:p>
          <a:p>
            <a:pPr lvl="2"/>
            <a:r>
              <a:rPr lang="en-US" dirty="0" smtClean="0"/>
              <a:t> </a:t>
            </a:r>
            <a:r>
              <a:rPr lang="zh-CN" altLang="en-US" dirty="0" smtClean="0"/>
              <a:t>第二种： 没有车路协同的自主驾驶</a:t>
            </a:r>
            <a:endParaRPr lang="en-US" altLang="zh-CN" dirty="0" smtClean="0"/>
          </a:p>
          <a:p>
            <a:pPr lvl="2"/>
            <a:r>
              <a:rPr lang="zh-CN" altLang="en-US" dirty="0" smtClean="0"/>
              <a:t> 第三种： 有车路协同（车辆间通信）的自主驾驶</a:t>
            </a:r>
            <a:endParaRPr lang="en-US" altLang="zh-CN" dirty="0" smtClean="0"/>
          </a:p>
        </p:txBody>
      </p:sp>
    </p:spTree>
    <p:extLst>
      <p:ext uri="{BB962C8B-B14F-4D97-AF65-F5344CB8AC3E}">
        <p14:creationId xmlns:p14="http://schemas.microsoft.com/office/powerpoint/2010/main" val="1338307114"/>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效果图</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776472231"/>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zh-CN" altLang="en-US" dirty="0"/>
              <a:t>项</a:t>
            </a:r>
            <a:r>
              <a:rPr lang="zh-CN" altLang="en-US" dirty="0" smtClean="0"/>
              <a:t>目已取得的研究成果</a:t>
            </a:r>
            <a:endParaRPr lang="en-US" dirty="0"/>
          </a:p>
        </p:txBody>
      </p:sp>
      <p:sp>
        <p:nvSpPr>
          <p:cNvPr id="5" name="Content Placeholder 4"/>
          <p:cNvSpPr>
            <a:spLocks noGrp="1"/>
          </p:cNvSpPr>
          <p:nvPr>
            <p:ph idx="1"/>
          </p:nvPr>
        </p:nvSpPr>
        <p:spPr/>
        <p:txBody>
          <a:bodyPr/>
          <a:lstStyle/>
          <a:p>
            <a:r>
              <a:rPr lang="zh-CN" altLang="en-US" dirty="0" smtClean="0"/>
              <a:t> 两种自主驾驶策略和人工驾驶策略混行情况下的交通效率</a:t>
            </a:r>
            <a:endParaRPr lang="en-US" altLang="zh-CN" dirty="0" smtClean="0"/>
          </a:p>
          <a:p>
            <a:pPr lvl="1"/>
            <a:r>
              <a:rPr lang="zh-CN" altLang="en-US" dirty="0" smtClean="0"/>
              <a:t> 策略情况和参考指标和上面相同</a:t>
            </a:r>
            <a:endParaRPr lang="en-US" altLang="zh-CN" dirty="0" smtClean="0"/>
          </a:p>
          <a:p>
            <a:pPr lvl="1"/>
            <a:r>
              <a:rPr lang="en-US" altLang="zh-CN" dirty="0" smtClean="0"/>
              <a:t> </a:t>
            </a:r>
            <a:r>
              <a:rPr lang="zh-CN" altLang="en-US" dirty="0" smtClean="0"/>
              <a:t>具体的数据和模型的稳定性需要进一步的测试，基本已经和理想预期相符</a:t>
            </a:r>
            <a:endParaRPr lang="en-US" altLang="zh-CN" dirty="0" smtClean="0"/>
          </a:p>
        </p:txBody>
      </p:sp>
    </p:spTree>
    <p:extLst>
      <p:ext uri="{BB962C8B-B14F-4D97-AF65-F5344CB8AC3E}">
        <p14:creationId xmlns:p14="http://schemas.microsoft.com/office/powerpoint/2010/main" val="99148534"/>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项目未来发展方向</a:t>
            </a:r>
            <a:endParaRPr lang="en-US" dirty="0"/>
          </a:p>
        </p:txBody>
      </p:sp>
      <p:sp>
        <p:nvSpPr>
          <p:cNvPr id="3" name="Content Placeholder 2"/>
          <p:cNvSpPr>
            <a:spLocks noGrp="1"/>
          </p:cNvSpPr>
          <p:nvPr>
            <p:ph idx="1"/>
          </p:nvPr>
        </p:nvSpPr>
        <p:spPr/>
        <p:txBody>
          <a:bodyPr/>
          <a:lstStyle/>
          <a:p>
            <a:r>
              <a:rPr lang="en-US" sz="2800" dirty="0" smtClean="0"/>
              <a:t> </a:t>
            </a:r>
            <a:r>
              <a:rPr lang="zh-CN" altLang="en-US" sz="2800" dirty="0" smtClean="0"/>
              <a:t>进行进一步的重构，提高平台稳定性</a:t>
            </a:r>
            <a:endParaRPr lang="en-US" altLang="zh-CN" sz="2800" dirty="0" smtClean="0"/>
          </a:p>
          <a:p>
            <a:pPr lvl="1"/>
            <a:r>
              <a:rPr lang="zh-CN" altLang="en-US" sz="2400" dirty="0" smtClean="0"/>
              <a:t>目前平台在进行对混合情况的仿真时只能连续运行</a:t>
            </a:r>
            <a:r>
              <a:rPr lang="en-US" altLang="zh-CN" sz="2400" dirty="0" smtClean="0"/>
              <a:t>5h,</a:t>
            </a:r>
            <a:r>
              <a:rPr lang="zh-CN" altLang="en-US" sz="2400" dirty="0" smtClean="0"/>
              <a:t>可能存在问题</a:t>
            </a:r>
            <a:endParaRPr lang="en-US" altLang="zh-CN" sz="2400" dirty="0" smtClean="0"/>
          </a:p>
          <a:p>
            <a:r>
              <a:rPr lang="en-US" sz="2800" dirty="0" smtClean="0"/>
              <a:t> </a:t>
            </a:r>
            <a:r>
              <a:rPr lang="zh-CN" altLang="en-US" sz="2800" dirty="0" smtClean="0"/>
              <a:t>采用多线程和</a:t>
            </a:r>
            <a:r>
              <a:rPr lang="en-US" altLang="zh-CN" sz="2800" dirty="0" smtClean="0"/>
              <a:t>OpenGL</a:t>
            </a:r>
            <a:r>
              <a:rPr lang="zh-CN" altLang="en-US" sz="2800" dirty="0" smtClean="0"/>
              <a:t>等技术提高仿真速率</a:t>
            </a:r>
            <a:endParaRPr lang="en-US" altLang="zh-CN" sz="2800" dirty="0" smtClean="0"/>
          </a:p>
          <a:p>
            <a:pPr lvl="1"/>
            <a:r>
              <a:rPr lang="zh-CN" altLang="en-US" sz="2400" dirty="0" smtClean="0"/>
              <a:t>目前性能瓶颈出现在仿真时的资源分配和</a:t>
            </a:r>
            <a:r>
              <a:rPr lang="en-US" altLang="zh-CN" sz="2400" dirty="0" smtClean="0"/>
              <a:t>UI</a:t>
            </a:r>
            <a:r>
              <a:rPr lang="zh-CN" altLang="en-US" sz="2400" dirty="0" smtClean="0"/>
              <a:t>的显示和刷新上</a:t>
            </a:r>
            <a:endParaRPr lang="en-US" altLang="zh-CN" sz="2400" dirty="0" smtClean="0"/>
          </a:p>
          <a:p>
            <a:r>
              <a:rPr lang="en-US" sz="2800" dirty="0" smtClean="0"/>
              <a:t> </a:t>
            </a:r>
            <a:r>
              <a:rPr lang="zh-CN" altLang="en-US" sz="2800" dirty="0" smtClean="0"/>
              <a:t>完成进一步的在不同策略之下的交通策略的测试工作</a:t>
            </a:r>
            <a:endParaRPr lang="en-US" altLang="zh-CN" sz="2800" dirty="0" smtClean="0"/>
          </a:p>
          <a:p>
            <a:pPr lvl="1"/>
            <a:r>
              <a:rPr lang="zh-CN" altLang="en-US" sz="2400" dirty="0" smtClean="0"/>
              <a:t> 包括混行情况等</a:t>
            </a:r>
            <a:endParaRPr lang="en-US" sz="2400" dirty="0"/>
          </a:p>
        </p:txBody>
      </p:sp>
    </p:spTree>
    <p:extLst>
      <p:ext uri="{BB962C8B-B14F-4D97-AF65-F5344CB8AC3E}">
        <p14:creationId xmlns:p14="http://schemas.microsoft.com/office/powerpoint/2010/main" val="3755145996"/>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1: </a:t>
            </a:r>
            <a:r>
              <a:rPr lang="zh-CN" altLang="en-US" dirty="0" smtClean="0"/>
              <a:t>项目基础</a:t>
            </a:r>
            <a:endParaRPr lang="en-US" dirty="0"/>
          </a:p>
        </p:txBody>
      </p:sp>
      <p:sp>
        <p:nvSpPr>
          <p:cNvPr id="3" name="Text Placeholder 2"/>
          <p:cNvSpPr>
            <a:spLocks noGrp="1"/>
          </p:cNvSpPr>
          <p:nvPr>
            <p:ph type="body" idx="1"/>
          </p:nvPr>
        </p:nvSpPr>
        <p:spPr/>
        <p:txBody>
          <a:bodyPr/>
          <a:lstStyle/>
          <a:p>
            <a:r>
              <a:rPr lang="en-US" altLang="zh-CN" dirty="0"/>
              <a:t>·</a:t>
            </a:r>
            <a:r>
              <a:rPr lang="en-US" dirty="0" smtClean="0"/>
              <a:t> </a:t>
            </a:r>
            <a:r>
              <a:rPr lang="zh-CN" altLang="en-US" dirty="0" smtClean="0"/>
              <a:t>车路协同基本情况</a:t>
            </a:r>
            <a:endParaRPr lang="en-US" altLang="zh-CN" dirty="0" smtClean="0"/>
          </a:p>
          <a:p>
            <a:r>
              <a:rPr lang="en-US" altLang="zh-CN" dirty="0"/>
              <a:t>·</a:t>
            </a:r>
            <a:r>
              <a:rPr lang="en-US" altLang="zh-CN" dirty="0" smtClean="0"/>
              <a:t> </a:t>
            </a:r>
            <a:r>
              <a:rPr lang="zh-CN" altLang="en-US" dirty="0" smtClean="0"/>
              <a:t>已有的基本模型</a:t>
            </a:r>
            <a:endParaRPr lang="en-US" altLang="zh-CN" dirty="0" smtClean="0"/>
          </a:p>
          <a:p>
            <a:r>
              <a:rPr lang="en-US" altLang="zh-CN" dirty="0" smtClean="0"/>
              <a:t>· </a:t>
            </a:r>
            <a:r>
              <a:rPr lang="zh-CN" altLang="en-US" dirty="0" smtClean="0"/>
              <a:t>传统仿真软件及其问题</a:t>
            </a:r>
            <a:endParaRPr lang="en-US" altLang="zh-CN" dirty="0" smtClean="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46732"/>
          <a:stretch/>
        </p:blipFill>
        <p:spPr>
          <a:xfrm>
            <a:off x="4866791" y="1113705"/>
            <a:ext cx="3700345" cy="1828800"/>
          </a:xfrm>
          <a:prstGeom prst="rect">
            <a:avLst/>
          </a:prstGeom>
        </p:spPr>
      </p:pic>
    </p:spTree>
    <p:extLst>
      <p:ext uri="{BB962C8B-B14F-4D97-AF65-F5344CB8AC3E}">
        <p14:creationId xmlns:p14="http://schemas.microsoft.com/office/powerpoint/2010/main" val="2449029334"/>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项</a:t>
            </a:r>
            <a:r>
              <a:rPr lang="zh-CN" altLang="en-US" dirty="0" smtClean="0"/>
              <a:t>目收获和问题</a:t>
            </a:r>
            <a:endParaRPr lang="en-US" dirty="0"/>
          </a:p>
        </p:txBody>
      </p:sp>
      <p:sp>
        <p:nvSpPr>
          <p:cNvPr id="4" name="Content Placeholder 3"/>
          <p:cNvSpPr>
            <a:spLocks noGrp="1"/>
          </p:cNvSpPr>
          <p:nvPr>
            <p:ph sz="half" idx="1"/>
          </p:nvPr>
        </p:nvSpPr>
        <p:spPr/>
        <p:txBody>
          <a:bodyPr/>
          <a:lstStyle/>
          <a:p>
            <a:r>
              <a:rPr lang="en-US" baseline="0" dirty="0" smtClean="0"/>
              <a:t> </a:t>
            </a:r>
            <a:r>
              <a:rPr lang="zh-CN" altLang="en-US" baseline="0" dirty="0" smtClean="0"/>
              <a:t>编程能力的提高</a:t>
            </a:r>
            <a:endParaRPr lang="en-US" altLang="zh-CN" baseline="0" dirty="0" smtClean="0"/>
          </a:p>
          <a:p>
            <a:pPr lvl="1"/>
            <a:r>
              <a:rPr lang="zh-CN" altLang="en-US" dirty="0" smtClean="0"/>
              <a:t> 项目规划和程序架构</a:t>
            </a:r>
            <a:endParaRPr lang="en-US" altLang="zh-CN" dirty="0" smtClean="0"/>
          </a:p>
          <a:p>
            <a:pPr lvl="1"/>
            <a:r>
              <a:rPr lang="en-US" altLang="zh-CN" dirty="0" smtClean="0"/>
              <a:t> </a:t>
            </a:r>
            <a:r>
              <a:rPr lang="zh-CN" altLang="en-US" dirty="0" smtClean="0"/>
              <a:t>代码实现和排错</a:t>
            </a:r>
            <a:endParaRPr lang="en-US" altLang="zh-CN" dirty="0" smtClean="0"/>
          </a:p>
          <a:p>
            <a:pPr lvl="0"/>
            <a:r>
              <a:rPr lang="en-US" altLang="zh-CN" dirty="0" smtClean="0"/>
              <a:t> </a:t>
            </a:r>
            <a:r>
              <a:rPr lang="zh-CN" altLang="en-US" dirty="0" smtClean="0"/>
              <a:t>研究问题的处理经验</a:t>
            </a:r>
            <a:endParaRPr lang="en-US" altLang="zh-CN" dirty="0" smtClean="0"/>
          </a:p>
          <a:p>
            <a:pPr lvl="1"/>
            <a:r>
              <a:rPr lang="en-US" dirty="0" smtClean="0"/>
              <a:t> </a:t>
            </a:r>
            <a:r>
              <a:rPr lang="zh-CN" altLang="en-US" dirty="0" smtClean="0"/>
              <a:t>对理论模型实现时的改进</a:t>
            </a:r>
            <a:endParaRPr lang="en-US" altLang="zh-CN" dirty="0" smtClean="0"/>
          </a:p>
          <a:p>
            <a:pPr lvl="1"/>
            <a:r>
              <a:rPr lang="en-US" dirty="0" smtClean="0"/>
              <a:t> </a:t>
            </a:r>
            <a:r>
              <a:rPr lang="zh-CN" altLang="en-US" dirty="0" smtClean="0"/>
              <a:t>对没有现有模型的问题的处理</a:t>
            </a:r>
            <a:endParaRPr lang="en-US" dirty="0"/>
          </a:p>
        </p:txBody>
      </p:sp>
      <p:sp>
        <p:nvSpPr>
          <p:cNvPr id="5" name="Content Placeholder 4"/>
          <p:cNvSpPr>
            <a:spLocks noGrp="1"/>
          </p:cNvSpPr>
          <p:nvPr>
            <p:ph sz="half" idx="2"/>
          </p:nvPr>
        </p:nvSpPr>
        <p:spPr/>
        <p:txBody>
          <a:bodyPr/>
          <a:lstStyle/>
          <a:p>
            <a:pPr lvl="1"/>
            <a:r>
              <a:rPr lang="en-US" dirty="0" smtClean="0"/>
              <a:t> </a:t>
            </a:r>
            <a:r>
              <a:rPr lang="zh-CN" altLang="en-US" dirty="0" smtClean="0"/>
              <a:t>因项目开始对程序的规划不是很合理现在出现了一些程序架构上的问题</a:t>
            </a:r>
            <a:endParaRPr lang="en-US" altLang="zh-CN" dirty="0" smtClean="0"/>
          </a:p>
          <a:p>
            <a:pPr lvl="2"/>
            <a:r>
              <a:rPr lang="en-US" dirty="0" smtClean="0"/>
              <a:t> </a:t>
            </a:r>
            <a:r>
              <a:rPr lang="zh-CN" altLang="en-US" dirty="0" smtClean="0"/>
              <a:t>有些更改可能受到架构影响较难执行</a:t>
            </a:r>
            <a:endParaRPr lang="en-US" altLang="zh-CN" dirty="0" smtClean="0"/>
          </a:p>
          <a:p>
            <a:pPr lvl="2"/>
            <a:r>
              <a:rPr lang="en-US" dirty="0" smtClean="0"/>
              <a:t> </a:t>
            </a:r>
            <a:r>
              <a:rPr lang="zh-CN" altLang="en-US" dirty="0" smtClean="0"/>
              <a:t>程序没有发挥出最大可能性能，因为出现性能瓶颈</a:t>
            </a:r>
            <a:endParaRPr lang="en-US" dirty="0"/>
          </a:p>
        </p:txBody>
      </p:sp>
    </p:spTree>
    <p:extLst>
      <p:ext uri="{BB962C8B-B14F-4D97-AF65-F5344CB8AC3E}">
        <p14:creationId xmlns:p14="http://schemas.microsoft.com/office/powerpoint/2010/main" val="1142038270"/>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zh-CN" altLang="en-US" dirty="0" smtClean="0"/>
              <a:t>谢谢老师，请批评指正！</a:t>
            </a:r>
            <a:endParaRPr lang="en-US" dirty="0"/>
          </a:p>
        </p:txBody>
      </p:sp>
      <p:sp>
        <p:nvSpPr>
          <p:cNvPr id="6" name="Text Placeholder 5"/>
          <p:cNvSpPr>
            <a:spLocks noGrp="1"/>
          </p:cNvSpPr>
          <p:nvPr>
            <p:ph type="body" idx="1"/>
          </p:nvPr>
        </p:nvSpPr>
        <p:spPr/>
        <p:txBody>
          <a:bodyPr/>
          <a:lstStyle/>
          <a:p>
            <a:r>
              <a:rPr lang="en-US" altLang="zh-CN" dirty="0" smtClean="0"/>
              <a:t>2017</a:t>
            </a:r>
            <a:r>
              <a:rPr lang="zh-CN" altLang="en-US" dirty="0" smtClean="0"/>
              <a:t>年</a:t>
            </a:r>
            <a:r>
              <a:rPr lang="en-US" altLang="zh-CN" dirty="0" smtClean="0"/>
              <a:t>3</a:t>
            </a:r>
            <a:r>
              <a:rPr lang="zh-CN" altLang="en-US" dirty="0" smtClean="0"/>
              <a:t>月 张蔚桐 </a:t>
            </a:r>
            <a:endParaRPr lang="en-US" dirty="0"/>
          </a:p>
        </p:txBody>
      </p:sp>
    </p:spTree>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车路协同基本情况介绍</a:t>
            </a:r>
            <a:endParaRPr lang="en-US" dirty="0"/>
          </a:p>
        </p:txBody>
      </p:sp>
      <p:sp>
        <p:nvSpPr>
          <p:cNvPr id="3" name="Content Placeholder 2"/>
          <p:cNvSpPr>
            <a:spLocks noGrp="1"/>
          </p:cNvSpPr>
          <p:nvPr>
            <p:ph idx="1"/>
          </p:nvPr>
        </p:nvSpPr>
        <p:spPr>
          <a:xfrm>
            <a:off x="611188" y="1916113"/>
            <a:ext cx="8064500" cy="4249191"/>
          </a:xfrm>
        </p:spPr>
        <p:txBody>
          <a:bodyPr/>
          <a:lstStyle/>
          <a:p>
            <a:pPr>
              <a:lnSpc>
                <a:spcPct val="150000"/>
              </a:lnSpc>
              <a:spcBef>
                <a:spcPct val="0"/>
              </a:spcBef>
            </a:pPr>
            <a:r>
              <a:rPr lang="zh-CN" altLang="en-US" sz="2400" dirty="0">
                <a:latin typeface="+mn-ea"/>
              </a:rPr>
              <a:t>车路协同技术代表了未来智能交通系统的发展方向</a:t>
            </a:r>
            <a:endParaRPr lang="en-US" altLang="zh-CN" sz="2400" dirty="0">
              <a:latin typeface="+mn-ea"/>
            </a:endParaRPr>
          </a:p>
          <a:p>
            <a:pPr>
              <a:lnSpc>
                <a:spcPct val="150000"/>
              </a:lnSpc>
              <a:spcBef>
                <a:spcPct val="0"/>
              </a:spcBef>
            </a:pPr>
            <a:r>
              <a:rPr lang="zh-CN" altLang="en-US" sz="2400" dirty="0">
                <a:latin typeface="+mn-ea"/>
              </a:rPr>
              <a:t>城市交通信号控制系统是智能交通系统的重要组成部分，其先进与否直接决定着城市交通运行状况的好坏</a:t>
            </a:r>
            <a:endParaRPr lang="en-US" altLang="zh-CN" sz="2400" dirty="0">
              <a:latin typeface="+mn-ea"/>
            </a:endParaRPr>
          </a:p>
          <a:p>
            <a:pPr>
              <a:lnSpc>
                <a:spcPct val="150000"/>
              </a:lnSpc>
              <a:spcBef>
                <a:spcPct val="0"/>
              </a:spcBef>
            </a:pPr>
            <a:r>
              <a:rPr lang="zh-CN" altLang="en-US" sz="2400" dirty="0">
                <a:latin typeface="+mn-ea"/>
              </a:rPr>
              <a:t>车路协同技术突破了路口信号控制问题中无法准确预测来车情况的瓶颈</a:t>
            </a:r>
            <a:endParaRPr lang="en-US" altLang="zh-CN" sz="2400" dirty="0">
              <a:latin typeface="+mn-ea"/>
            </a:endParaRPr>
          </a:p>
          <a:p>
            <a:pPr>
              <a:lnSpc>
                <a:spcPct val="150000"/>
              </a:lnSpc>
              <a:spcBef>
                <a:spcPct val="0"/>
              </a:spcBef>
            </a:pPr>
            <a:r>
              <a:rPr lang="zh-CN" altLang="en-US" sz="2400" dirty="0">
                <a:latin typeface="+mn-ea"/>
              </a:rPr>
              <a:t>车路协同环境下的单交叉口优化控制问题的建模、模型简化和求解、仿真验证等都是学界的前沿热点</a:t>
            </a:r>
            <a:endParaRPr lang="en-US" altLang="zh-CN" sz="2400" dirty="0">
              <a:latin typeface="+mn-ea"/>
            </a:endParaRPr>
          </a:p>
          <a:p>
            <a:endParaRPr lang="en-US" sz="2400" dirty="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1268386335"/>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基本现有模型简介</a:t>
            </a:r>
            <a:endParaRPr lang="en-US" dirty="0"/>
          </a:p>
        </p:txBody>
      </p:sp>
      <p:sp>
        <p:nvSpPr>
          <p:cNvPr id="3" name="Content Placeholder 2"/>
          <p:cNvSpPr>
            <a:spLocks noGrp="1"/>
          </p:cNvSpPr>
          <p:nvPr>
            <p:ph idx="1"/>
          </p:nvPr>
        </p:nvSpPr>
        <p:spPr/>
        <p:txBody>
          <a:bodyPr/>
          <a:lstStyle/>
          <a:p>
            <a:r>
              <a:rPr lang="en-US" dirty="0"/>
              <a:t> </a:t>
            </a:r>
            <a:r>
              <a:rPr lang="zh-CN" altLang="en-US" dirty="0" smtClean="0"/>
              <a:t>跟驰模型</a:t>
            </a:r>
            <a:endParaRPr lang="en-US" altLang="zh-CN" dirty="0" smtClean="0"/>
          </a:p>
          <a:p>
            <a:pPr lvl="1"/>
            <a:r>
              <a:rPr lang="en-US" altLang="zh-CN" dirty="0"/>
              <a:t> </a:t>
            </a:r>
            <a:r>
              <a:rPr lang="zh-CN" altLang="en-US" dirty="0" smtClean="0"/>
              <a:t>用来描述人工驾驶车辆的跟随行为</a:t>
            </a:r>
            <a:endParaRPr lang="en-US" altLang="zh-CN" dirty="0" smtClean="0"/>
          </a:p>
          <a:p>
            <a:pPr lvl="1"/>
            <a:r>
              <a:rPr lang="en-US" altLang="zh-CN" dirty="0"/>
              <a:t> </a:t>
            </a:r>
            <a:r>
              <a:rPr lang="zh-CN" altLang="en-US" dirty="0" smtClean="0"/>
              <a:t>在</a:t>
            </a:r>
            <a:r>
              <a:rPr lang="en-US" altLang="zh-CN" dirty="0" smtClean="0"/>
              <a:t>20</a:t>
            </a:r>
            <a:r>
              <a:rPr lang="zh-CN" altLang="en-US" dirty="0" smtClean="0"/>
              <a:t>世纪</a:t>
            </a:r>
            <a:r>
              <a:rPr lang="en-US" altLang="zh-CN" dirty="0" smtClean="0"/>
              <a:t>50</a:t>
            </a:r>
            <a:r>
              <a:rPr lang="zh-CN" altLang="en-US" dirty="0" smtClean="0"/>
              <a:t>年代提出的多个描述模型</a:t>
            </a:r>
            <a:endParaRPr lang="en-US" altLang="zh-CN" dirty="0" smtClean="0"/>
          </a:p>
          <a:p>
            <a:pPr lvl="1"/>
            <a:r>
              <a:rPr lang="en-US" altLang="zh-CN" dirty="0" smtClean="0"/>
              <a:t> </a:t>
            </a:r>
            <a:r>
              <a:rPr lang="zh-CN" altLang="en-US" dirty="0" smtClean="0"/>
              <a:t>本项</a:t>
            </a:r>
            <a:r>
              <a:rPr lang="zh-CN" altLang="en-US" dirty="0" smtClean="0"/>
              <a:t>目对其在仿真中的具体实现进行了优</a:t>
            </a:r>
            <a:r>
              <a:rPr lang="zh-CN" altLang="en-US" dirty="0" smtClean="0"/>
              <a:t>化</a:t>
            </a:r>
            <a:endParaRPr lang="en-US" altLang="zh-CN" dirty="0" smtClean="0"/>
          </a:p>
          <a:p>
            <a:r>
              <a:rPr lang="en-US" dirty="0"/>
              <a:t> </a:t>
            </a:r>
            <a:r>
              <a:rPr lang="zh-CN" altLang="en-US" dirty="0" smtClean="0"/>
              <a:t>路口消散模型</a:t>
            </a:r>
            <a:endParaRPr lang="en-US" altLang="zh-CN" dirty="0" smtClean="0"/>
          </a:p>
          <a:p>
            <a:pPr lvl="1"/>
            <a:r>
              <a:rPr lang="en-US" altLang="zh-CN" dirty="0" smtClean="0"/>
              <a:t> </a:t>
            </a:r>
            <a:r>
              <a:rPr lang="zh-CN" altLang="en-US" dirty="0" smtClean="0"/>
              <a:t>根据我们查阅的参考文献得到相关参数</a:t>
            </a:r>
            <a:endParaRPr lang="en-US" altLang="zh-CN" dirty="0" smtClean="0"/>
          </a:p>
          <a:p>
            <a:pPr lvl="1"/>
            <a:r>
              <a:rPr lang="en-US" altLang="zh-CN" dirty="0" smtClean="0"/>
              <a:t> </a:t>
            </a:r>
            <a:r>
              <a:rPr lang="zh-CN" altLang="en-US" dirty="0" smtClean="0"/>
              <a:t>本项</a:t>
            </a:r>
            <a:r>
              <a:rPr lang="zh-CN" altLang="en-US" dirty="0" smtClean="0"/>
              <a:t>目编</a:t>
            </a:r>
            <a:r>
              <a:rPr lang="zh-CN" altLang="en-US" dirty="0" smtClean="0"/>
              <a:t>程实现和具体优化</a:t>
            </a:r>
            <a:endParaRPr lang="en-US" altLang="zh-CN" dirty="0" smtClean="0"/>
          </a:p>
        </p:txBody>
      </p:sp>
    </p:spTree>
    <p:extLst>
      <p:ext uri="{BB962C8B-B14F-4D97-AF65-F5344CB8AC3E}">
        <p14:creationId xmlns:p14="http://schemas.microsoft.com/office/powerpoint/2010/main" val="252838652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传统仿真软件简介</a:t>
            </a:r>
            <a:endParaRPr lang="en-US" dirty="0"/>
          </a:p>
        </p:txBody>
      </p:sp>
      <p:sp>
        <p:nvSpPr>
          <p:cNvPr id="3" name="Content Placeholder 2"/>
          <p:cNvSpPr>
            <a:spLocks noGrp="1"/>
          </p:cNvSpPr>
          <p:nvPr>
            <p:ph idx="1"/>
          </p:nvPr>
        </p:nvSpPr>
        <p:spPr/>
        <p:txBody>
          <a:bodyPr/>
          <a:lstStyle/>
          <a:p>
            <a:r>
              <a:rPr lang="en-US" dirty="0" smtClean="0"/>
              <a:t> </a:t>
            </a:r>
            <a:r>
              <a:rPr lang="en-US" dirty="0" err="1" smtClean="0"/>
              <a:t>Paramics</a:t>
            </a:r>
            <a:r>
              <a:rPr lang="en-US" dirty="0" smtClean="0"/>
              <a:t>, VISSIM, </a:t>
            </a:r>
            <a:r>
              <a:rPr lang="en-US" dirty="0" err="1" smtClean="0"/>
              <a:t>TransModeler</a:t>
            </a:r>
            <a:r>
              <a:rPr lang="zh-CN" altLang="en-US" dirty="0" smtClean="0"/>
              <a:t>等仿真软件</a:t>
            </a:r>
            <a:endParaRPr lang="en-US" dirty="0" smtClean="0"/>
          </a:p>
          <a:p>
            <a:r>
              <a:rPr lang="zh-CN" altLang="en-US" dirty="0" smtClean="0"/>
              <a:t> 宏</a:t>
            </a:r>
            <a:r>
              <a:rPr lang="zh-CN" altLang="en-US" dirty="0"/>
              <a:t>观仿真方面更为出</a:t>
            </a:r>
            <a:r>
              <a:rPr lang="zh-CN" altLang="en-US" dirty="0" smtClean="0"/>
              <a:t>色</a:t>
            </a:r>
            <a:endParaRPr lang="en-US" altLang="zh-CN" dirty="0" smtClean="0"/>
          </a:p>
          <a:p>
            <a:r>
              <a:rPr lang="en-US" dirty="0"/>
              <a:t> </a:t>
            </a:r>
            <a:r>
              <a:rPr lang="zh-CN" altLang="en-US" dirty="0"/>
              <a:t>更</a:t>
            </a:r>
            <a:r>
              <a:rPr lang="zh-CN" altLang="en-US" dirty="0" smtClean="0"/>
              <a:t>加适合于计算大型交通场景，对于小型交通场景过于冗余</a:t>
            </a:r>
            <a:endParaRPr lang="en-US" altLang="zh-CN" dirty="0" smtClean="0"/>
          </a:p>
          <a:p>
            <a:r>
              <a:rPr lang="en-US" dirty="0"/>
              <a:t> </a:t>
            </a:r>
            <a:r>
              <a:rPr lang="zh-CN" altLang="en-US" dirty="0"/>
              <a:t>近年</a:t>
            </a:r>
            <a:r>
              <a:rPr lang="zh-CN" altLang="en-US" dirty="0" smtClean="0"/>
              <a:t>来也有较大发展</a:t>
            </a:r>
            <a:endParaRPr lang="en-US" dirty="0"/>
          </a:p>
        </p:txBody>
      </p:sp>
    </p:spTree>
    <p:extLst>
      <p:ext uri="{BB962C8B-B14F-4D97-AF65-F5344CB8AC3E}">
        <p14:creationId xmlns:p14="http://schemas.microsoft.com/office/powerpoint/2010/main" val="2028622659"/>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传统仿真软件存在的问题</a:t>
            </a:r>
            <a:endParaRPr lang="en-US" dirty="0"/>
          </a:p>
        </p:txBody>
      </p:sp>
      <p:sp>
        <p:nvSpPr>
          <p:cNvPr id="3" name="Content Placeholder 2"/>
          <p:cNvSpPr>
            <a:spLocks noGrp="1"/>
          </p:cNvSpPr>
          <p:nvPr>
            <p:ph idx="1"/>
          </p:nvPr>
        </p:nvSpPr>
        <p:spPr/>
        <p:txBody>
          <a:bodyPr/>
          <a:lstStyle/>
          <a:p>
            <a:r>
              <a:rPr lang="en-US" dirty="0" smtClean="0"/>
              <a:t> </a:t>
            </a:r>
            <a:r>
              <a:rPr lang="zh-CN" altLang="en-US" dirty="0" smtClean="0"/>
              <a:t>计算小规模场景颇为冗余</a:t>
            </a:r>
            <a:endParaRPr lang="en-US" altLang="zh-CN" dirty="0" smtClean="0"/>
          </a:p>
          <a:p>
            <a:r>
              <a:rPr lang="en-US" dirty="0"/>
              <a:t> </a:t>
            </a:r>
            <a:r>
              <a:rPr lang="zh-CN" altLang="en-US" dirty="0" smtClean="0"/>
              <a:t>近年来开始实现对车辆个体的操控等</a:t>
            </a:r>
            <a:endParaRPr lang="en-US" altLang="zh-CN" dirty="0" smtClean="0"/>
          </a:p>
          <a:p>
            <a:r>
              <a:rPr lang="en-US" dirty="0"/>
              <a:t> </a:t>
            </a:r>
            <a:r>
              <a:rPr lang="zh-CN" altLang="en-US" dirty="0" smtClean="0"/>
              <a:t>车辆之间通信（就预调研所得结果来看）比较难完成</a:t>
            </a:r>
            <a:endParaRPr lang="en-US" altLang="zh-CN" dirty="0" smtClean="0"/>
          </a:p>
          <a:p>
            <a:r>
              <a:rPr lang="en-US" dirty="0"/>
              <a:t> </a:t>
            </a:r>
            <a:r>
              <a:rPr lang="zh-CN" altLang="en-US" dirty="0" smtClean="0"/>
              <a:t>对计算资源的依赖较大</a:t>
            </a:r>
            <a:r>
              <a:rPr lang="en-US" altLang="zh-CN" dirty="0" smtClean="0"/>
              <a:t>	</a:t>
            </a:r>
          </a:p>
          <a:p>
            <a:r>
              <a:rPr lang="en-US" dirty="0"/>
              <a:t> </a:t>
            </a:r>
            <a:r>
              <a:rPr lang="zh-CN" altLang="en-US" dirty="0"/>
              <a:t>用</a:t>
            </a:r>
            <a:r>
              <a:rPr lang="zh-CN" altLang="en-US" dirty="0" smtClean="0"/>
              <a:t>户不能完全自主的设计策略</a:t>
            </a:r>
            <a:endParaRPr lang="en-US" dirty="0"/>
          </a:p>
        </p:txBody>
      </p:sp>
    </p:spTree>
    <p:extLst>
      <p:ext uri="{BB962C8B-B14F-4D97-AF65-F5344CB8AC3E}">
        <p14:creationId xmlns:p14="http://schemas.microsoft.com/office/powerpoint/2010/main" val="45169652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 2: </a:t>
            </a:r>
            <a:r>
              <a:rPr lang="zh-CN" altLang="en-US" dirty="0" smtClean="0"/>
              <a:t>工作介绍</a:t>
            </a:r>
            <a:endParaRPr lang="en-US" dirty="0"/>
          </a:p>
        </p:txBody>
      </p:sp>
      <p:sp>
        <p:nvSpPr>
          <p:cNvPr id="3" name="Text Placeholder 2"/>
          <p:cNvSpPr>
            <a:spLocks noGrp="1"/>
          </p:cNvSpPr>
          <p:nvPr>
            <p:ph type="body" idx="1"/>
          </p:nvPr>
        </p:nvSpPr>
        <p:spPr/>
        <p:txBody>
          <a:bodyPr/>
          <a:lstStyle/>
          <a:p>
            <a:pPr lvl="0"/>
            <a:r>
              <a:rPr lang="zh-CN" altLang="en-US" dirty="0" smtClean="0"/>
              <a:t>项目创新点简介</a:t>
            </a:r>
          </a:p>
          <a:p>
            <a:r>
              <a:rPr lang="zh-CN" altLang="en-US" dirty="0" smtClean="0"/>
              <a:t>个人工作量介绍</a:t>
            </a:r>
          </a:p>
          <a:p>
            <a:r>
              <a:rPr lang="zh-CN" altLang="en-US" dirty="0" smtClean="0"/>
              <a:t>平台核心功能介绍</a:t>
            </a:r>
            <a:r>
              <a:rPr lang="en-US" dirty="0" smtClean="0"/>
              <a:t> </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534" t="27234" r="-534" b="24836"/>
          <a:stretch/>
        </p:blipFill>
        <p:spPr>
          <a:xfrm>
            <a:off x="4742316" y="1077913"/>
            <a:ext cx="3752397" cy="1828800"/>
          </a:xfrm>
          <a:prstGeom prst="rect">
            <a:avLst/>
          </a:prstGeom>
        </p:spPr>
      </p:pic>
    </p:spTree>
    <p:extLst>
      <p:ext uri="{BB962C8B-B14F-4D97-AF65-F5344CB8AC3E}">
        <p14:creationId xmlns:p14="http://schemas.microsoft.com/office/powerpoint/2010/main" val="487506086"/>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195513" y="981075"/>
            <a:ext cx="6624959" cy="720725"/>
          </a:xfrm>
        </p:spPr>
        <p:txBody>
          <a:bodyPr/>
          <a:lstStyle/>
          <a:p>
            <a:r>
              <a:rPr lang="zh-CN" altLang="en-US" dirty="0" smtClean="0"/>
              <a:t>项目创新点</a:t>
            </a:r>
            <a:r>
              <a:rPr lang="en-US" altLang="zh-CN" dirty="0" smtClean="0"/>
              <a:t>——</a:t>
            </a:r>
            <a:r>
              <a:rPr lang="zh-CN" altLang="en-US" dirty="0" smtClean="0"/>
              <a:t>针对问题的改</a:t>
            </a:r>
            <a:r>
              <a:rPr lang="zh-CN" altLang="en-US" dirty="0" smtClean="0"/>
              <a:t>进</a:t>
            </a:r>
            <a:endParaRPr lang="en-US" dirty="0"/>
          </a:p>
        </p:txBody>
      </p:sp>
      <p:grpSp>
        <p:nvGrpSpPr>
          <p:cNvPr id="20" name="Group 19"/>
          <p:cNvGrpSpPr/>
          <p:nvPr/>
        </p:nvGrpSpPr>
        <p:grpSpPr>
          <a:xfrm>
            <a:off x="611560" y="1701800"/>
            <a:ext cx="8208912" cy="4319487"/>
            <a:chOff x="997566" y="2060847"/>
            <a:chExt cx="7583561" cy="3927903"/>
          </a:xfrm>
        </p:grpSpPr>
        <p:sp>
          <p:nvSpPr>
            <p:cNvPr id="21" name="Rectangle 20"/>
            <p:cNvSpPr/>
            <p:nvPr/>
          </p:nvSpPr>
          <p:spPr>
            <a:xfrm>
              <a:off x="1573685" y="2622425"/>
              <a:ext cx="6513864" cy="3366325"/>
            </a:xfrm>
            <a:prstGeom prst="rect">
              <a:avLst/>
            </a:prstGeom>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22" name="Freeform 21"/>
            <p:cNvSpPr/>
            <p:nvPr/>
          </p:nvSpPr>
          <p:spPr>
            <a:xfrm>
              <a:off x="1768352" y="3016121"/>
              <a:ext cx="3024829" cy="2879850"/>
            </a:xfrm>
            <a:custGeom>
              <a:avLst/>
              <a:gdLst>
                <a:gd name="connsiteX0" fmla="*/ 0 w 3024829"/>
                <a:gd name="connsiteY0" fmla="*/ 0 h 2879850"/>
                <a:gd name="connsiteX1" fmla="*/ 3024829 w 3024829"/>
                <a:gd name="connsiteY1" fmla="*/ 0 h 2879850"/>
                <a:gd name="connsiteX2" fmla="*/ 3024829 w 3024829"/>
                <a:gd name="connsiteY2" fmla="*/ 2879850 h 2879850"/>
                <a:gd name="connsiteX3" fmla="*/ 0 w 3024829"/>
                <a:gd name="connsiteY3" fmla="*/ 2879850 h 2879850"/>
                <a:gd name="connsiteX4" fmla="*/ 0 w 3024829"/>
                <a:gd name="connsiteY4" fmla="*/ 0 h 2879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4829" h="2879850">
                  <a:moveTo>
                    <a:pt x="0" y="0"/>
                  </a:moveTo>
                  <a:lnTo>
                    <a:pt x="3024829" y="0"/>
                  </a:lnTo>
                  <a:lnTo>
                    <a:pt x="3024829" y="2879850"/>
                  </a:lnTo>
                  <a:lnTo>
                    <a:pt x="0" y="287985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3340" tIns="53340" rIns="53340" bIns="53340" numCol="1" spcCol="1270" anchor="t" anchorCtr="0">
              <a:noAutofit/>
            </a:bodyPr>
            <a:lstStyle/>
            <a:p>
              <a:pPr lvl="0" algn="l" defTabSz="1244600">
                <a:lnSpc>
                  <a:spcPct val="90000"/>
                </a:lnSpc>
                <a:spcBef>
                  <a:spcPct val="0"/>
                </a:spcBef>
                <a:spcAft>
                  <a:spcPct val="35000"/>
                </a:spcAft>
              </a:pPr>
              <a:r>
                <a:rPr lang="zh-CN" altLang="en-US" sz="2800" kern="1200" dirty="0" smtClean="0"/>
                <a:t>传统仿真软件</a:t>
              </a:r>
              <a:endParaRPr lang="en-US" sz="2800" kern="1200" dirty="0"/>
            </a:p>
            <a:p>
              <a:pPr marL="228600" lvl="1" indent="-228600" algn="l" defTabSz="889000">
                <a:lnSpc>
                  <a:spcPct val="90000"/>
                </a:lnSpc>
                <a:spcBef>
                  <a:spcPct val="0"/>
                </a:spcBef>
                <a:spcAft>
                  <a:spcPct val="15000"/>
                </a:spcAft>
                <a:buChar char="••"/>
              </a:pPr>
              <a:r>
                <a:rPr lang="zh-CN" altLang="en-US" sz="2000" kern="1200" dirty="0" smtClean="0"/>
                <a:t>车辆之间通信困难</a:t>
              </a:r>
              <a:endParaRPr lang="en-US" sz="2000" kern="1200" dirty="0"/>
            </a:p>
            <a:p>
              <a:pPr marL="228600" lvl="1" indent="-228600" algn="l" defTabSz="889000">
                <a:lnSpc>
                  <a:spcPct val="90000"/>
                </a:lnSpc>
                <a:spcBef>
                  <a:spcPct val="0"/>
                </a:spcBef>
                <a:spcAft>
                  <a:spcPct val="15000"/>
                </a:spcAft>
                <a:buChar char="••"/>
              </a:pPr>
              <a:r>
                <a:rPr lang="zh-CN" altLang="en-US" sz="2000" kern="1200" dirty="0" smtClean="0"/>
                <a:t>单独对一个车辆的操作困难</a:t>
              </a:r>
              <a:endParaRPr lang="en-US" sz="2000" kern="1200" dirty="0"/>
            </a:p>
            <a:p>
              <a:pPr marL="228600" lvl="1" indent="-228600" algn="l" defTabSz="889000">
                <a:lnSpc>
                  <a:spcPct val="90000"/>
                </a:lnSpc>
                <a:spcBef>
                  <a:spcPct val="0"/>
                </a:spcBef>
                <a:spcAft>
                  <a:spcPct val="15000"/>
                </a:spcAft>
                <a:buChar char="••"/>
              </a:pPr>
              <a:r>
                <a:rPr lang="zh-CN" altLang="en-US" sz="2000" kern="1200" dirty="0" smtClean="0"/>
                <a:t>计算资源依赖较大</a:t>
              </a:r>
              <a:endParaRPr lang="en-US" sz="2000" kern="1200" dirty="0"/>
            </a:p>
            <a:p>
              <a:pPr marL="228600" lvl="1" indent="-228600" algn="l" defTabSz="889000">
                <a:lnSpc>
                  <a:spcPct val="90000"/>
                </a:lnSpc>
                <a:spcBef>
                  <a:spcPct val="0"/>
                </a:spcBef>
                <a:spcAft>
                  <a:spcPct val="15000"/>
                </a:spcAft>
                <a:buChar char="••"/>
              </a:pPr>
              <a:r>
                <a:rPr lang="zh-CN" altLang="en-US" sz="2000" kern="1200" dirty="0" smtClean="0"/>
                <a:t>用户不能完全自主设计策略</a:t>
              </a:r>
              <a:endParaRPr lang="en-US" sz="2000" kern="1200" dirty="0"/>
            </a:p>
            <a:p>
              <a:pPr marL="228600" lvl="1" indent="-228600" algn="l" defTabSz="889000">
                <a:lnSpc>
                  <a:spcPct val="90000"/>
                </a:lnSpc>
                <a:spcBef>
                  <a:spcPct val="0"/>
                </a:spcBef>
                <a:spcAft>
                  <a:spcPct val="15000"/>
                </a:spcAft>
                <a:buChar char="••"/>
              </a:pPr>
              <a:r>
                <a:rPr lang="zh-CN" altLang="en-US" sz="2000" kern="1200" dirty="0" smtClean="0"/>
                <a:t>小型场景仿真比较冗余</a:t>
              </a:r>
              <a:endParaRPr lang="en-US" sz="2000" kern="1200" dirty="0"/>
            </a:p>
          </p:txBody>
        </p:sp>
        <p:sp>
          <p:nvSpPr>
            <p:cNvPr id="23" name="Freeform 22"/>
            <p:cNvSpPr/>
            <p:nvPr/>
          </p:nvSpPr>
          <p:spPr>
            <a:xfrm>
              <a:off x="4860566" y="3016121"/>
              <a:ext cx="3024829" cy="2879850"/>
            </a:xfrm>
            <a:custGeom>
              <a:avLst/>
              <a:gdLst>
                <a:gd name="connsiteX0" fmla="*/ 0 w 3024829"/>
                <a:gd name="connsiteY0" fmla="*/ 0 h 2879850"/>
                <a:gd name="connsiteX1" fmla="*/ 3024829 w 3024829"/>
                <a:gd name="connsiteY1" fmla="*/ 0 h 2879850"/>
                <a:gd name="connsiteX2" fmla="*/ 3024829 w 3024829"/>
                <a:gd name="connsiteY2" fmla="*/ 2879850 h 2879850"/>
                <a:gd name="connsiteX3" fmla="*/ 0 w 3024829"/>
                <a:gd name="connsiteY3" fmla="*/ 2879850 h 2879850"/>
                <a:gd name="connsiteX4" fmla="*/ 0 w 3024829"/>
                <a:gd name="connsiteY4" fmla="*/ 0 h 2879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4829" h="2879850">
                  <a:moveTo>
                    <a:pt x="0" y="0"/>
                  </a:moveTo>
                  <a:lnTo>
                    <a:pt x="3024829" y="0"/>
                  </a:lnTo>
                  <a:lnTo>
                    <a:pt x="3024829" y="2879850"/>
                  </a:lnTo>
                  <a:lnTo>
                    <a:pt x="0" y="287985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9530" tIns="49530" rIns="49530" bIns="49530" numCol="1" spcCol="1270" anchor="t" anchorCtr="0">
              <a:noAutofit/>
            </a:bodyPr>
            <a:lstStyle/>
            <a:p>
              <a:pPr lvl="0" algn="l" defTabSz="1155700">
                <a:lnSpc>
                  <a:spcPct val="90000"/>
                </a:lnSpc>
                <a:spcBef>
                  <a:spcPct val="0"/>
                </a:spcBef>
                <a:spcAft>
                  <a:spcPct val="35000"/>
                </a:spcAft>
              </a:pPr>
              <a:r>
                <a:rPr lang="zh-CN" altLang="en-US" sz="2600" kern="1200" dirty="0" smtClean="0"/>
                <a:t>项目创新点</a:t>
              </a:r>
              <a:endParaRPr lang="en-US" sz="2600" kern="1200" dirty="0"/>
            </a:p>
            <a:p>
              <a:pPr marL="228600" lvl="1" indent="-228600" algn="l" defTabSz="889000">
                <a:lnSpc>
                  <a:spcPct val="90000"/>
                </a:lnSpc>
                <a:spcBef>
                  <a:spcPct val="0"/>
                </a:spcBef>
                <a:spcAft>
                  <a:spcPct val="15000"/>
                </a:spcAft>
                <a:buChar char="••"/>
              </a:pPr>
              <a:r>
                <a:rPr lang="zh-CN" altLang="en-US" sz="2000" kern="1200" dirty="0" smtClean="0"/>
                <a:t>可以完全自主不受限制设计策略</a:t>
              </a:r>
              <a:endParaRPr lang="en-US" sz="2000" kern="1200" dirty="0"/>
            </a:p>
            <a:p>
              <a:pPr marL="228600" lvl="1" indent="-228600" algn="l" defTabSz="889000">
                <a:lnSpc>
                  <a:spcPct val="90000"/>
                </a:lnSpc>
                <a:spcBef>
                  <a:spcPct val="0"/>
                </a:spcBef>
                <a:spcAft>
                  <a:spcPct val="15000"/>
                </a:spcAft>
                <a:buChar char="••"/>
              </a:pPr>
              <a:r>
                <a:rPr lang="zh-CN" altLang="en-US" sz="2000" kern="1200" dirty="0" smtClean="0"/>
                <a:t>计算资源要求较小</a:t>
              </a:r>
              <a:endParaRPr lang="en-US" sz="2000" kern="1200" dirty="0"/>
            </a:p>
            <a:p>
              <a:pPr marL="228600" lvl="1" indent="-228600" algn="l" defTabSz="889000">
                <a:lnSpc>
                  <a:spcPct val="90000"/>
                </a:lnSpc>
                <a:spcBef>
                  <a:spcPct val="0"/>
                </a:spcBef>
                <a:spcAft>
                  <a:spcPct val="15000"/>
                </a:spcAft>
                <a:buChar char="••"/>
              </a:pPr>
              <a:r>
                <a:rPr lang="zh-CN" altLang="en-US" sz="2000" kern="1200" dirty="0" smtClean="0"/>
                <a:t>从底层实现车辆的通信和操控问题</a:t>
              </a:r>
              <a:endParaRPr lang="en-US" sz="2000" kern="1200" dirty="0"/>
            </a:p>
            <a:p>
              <a:pPr marL="228600" lvl="1" indent="-228600" algn="l" defTabSz="889000">
                <a:lnSpc>
                  <a:spcPct val="90000"/>
                </a:lnSpc>
                <a:spcBef>
                  <a:spcPct val="0"/>
                </a:spcBef>
                <a:spcAft>
                  <a:spcPct val="15000"/>
                </a:spcAft>
                <a:buChar char="••"/>
              </a:pPr>
              <a:r>
                <a:rPr lang="zh-CN" altLang="en-US" sz="2000" kern="1200" dirty="0" smtClean="0"/>
                <a:t>为小型场景定制，计算速度提高</a:t>
              </a:r>
              <a:endParaRPr lang="en-US" sz="2000" kern="1200" dirty="0"/>
            </a:p>
          </p:txBody>
        </p:sp>
        <p:sp>
          <p:nvSpPr>
            <p:cNvPr id="24" name="Cross 23"/>
            <p:cNvSpPr/>
            <p:nvPr/>
          </p:nvSpPr>
          <p:spPr>
            <a:xfrm>
              <a:off x="7308303" y="2060847"/>
              <a:ext cx="1272824" cy="1272824"/>
            </a:xfrm>
            <a:prstGeom prst="plus">
              <a:avLst>
                <a:gd name="adj" fmla="val 32810"/>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Rectangle 24"/>
            <p:cNvSpPr/>
            <p:nvPr/>
          </p:nvSpPr>
          <p:spPr>
            <a:xfrm>
              <a:off x="997566" y="2348882"/>
              <a:ext cx="1197952" cy="410527"/>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6" name="Straight Connector 25"/>
            <p:cNvSpPr/>
            <p:nvPr/>
          </p:nvSpPr>
          <p:spPr>
            <a:xfrm>
              <a:off x="4830618" y="3022279"/>
              <a:ext cx="748" cy="2750534"/>
            </a:xfrm>
            <a:prstGeom prst="line">
              <a:avLst/>
            </a:prstGeom>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pSp>
    </p:spTree>
    <p:extLst>
      <p:ext uri="{BB962C8B-B14F-4D97-AF65-F5344CB8AC3E}">
        <p14:creationId xmlns:p14="http://schemas.microsoft.com/office/powerpoint/2010/main" val="3624184313"/>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华文中宋"/>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4451</TotalTime>
  <Words>2203</Words>
  <Application>Microsoft Office PowerPoint</Application>
  <PresentationFormat>On-screen Show (4:3)</PresentationFormat>
  <Paragraphs>176</Paragraphs>
  <Slides>31</Slides>
  <Notes>2</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42" baseType="lpstr">
      <vt:lpstr>Calibri</vt:lpstr>
      <vt:lpstr>黑体</vt:lpstr>
      <vt:lpstr>Arial</vt:lpstr>
      <vt:lpstr>楷体_GB2312</vt:lpstr>
      <vt:lpstr>宋体</vt:lpstr>
      <vt:lpstr>KaiTi</vt:lpstr>
      <vt:lpstr>宋体</vt:lpstr>
      <vt:lpstr>华文中宋</vt:lpstr>
      <vt:lpstr>Wingdings</vt:lpstr>
      <vt:lpstr>默认设计模板</vt:lpstr>
      <vt:lpstr>Image</vt:lpstr>
      <vt:lpstr>车路协同环境下交叉口交通控制仿真系统设计及主动控制建模优化 </vt:lpstr>
      <vt:lpstr>Outline</vt:lpstr>
      <vt:lpstr>Part 1: 项目基础</vt:lpstr>
      <vt:lpstr>车路协同基本情况介绍</vt:lpstr>
      <vt:lpstr>基本现有模型简介</vt:lpstr>
      <vt:lpstr>传统仿真软件简介</vt:lpstr>
      <vt:lpstr>传统仿真软件存在的问题</vt:lpstr>
      <vt:lpstr>Part 2: 工作介绍</vt:lpstr>
      <vt:lpstr>项目创新点——针对问题的改进</vt:lpstr>
      <vt:lpstr>项目创新点——底层实现</vt:lpstr>
      <vt:lpstr>项目创新点——程序速度</vt:lpstr>
      <vt:lpstr>项目创新点——平台架构的设计</vt:lpstr>
      <vt:lpstr>项目创新点——交通模型的设计</vt:lpstr>
      <vt:lpstr>项目创新点——交互界面的设计</vt:lpstr>
      <vt:lpstr>个人工作介绍</vt:lpstr>
      <vt:lpstr>个人工作历程介绍 （2017年1月前）</vt:lpstr>
      <vt:lpstr>个人工作历程介绍 （2017年1月-2017年3月） </vt:lpstr>
      <vt:lpstr>个人工作历程介绍 （2017年3月后）</vt:lpstr>
      <vt:lpstr>程序核心功能介绍</vt:lpstr>
      <vt:lpstr>程序核心功能介绍</vt:lpstr>
      <vt:lpstr>程序核心功能介绍</vt:lpstr>
      <vt:lpstr>项目核心功能介绍</vt:lpstr>
      <vt:lpstr>Part 3: 项目发展展望</vt:lpstr>
      <vt:lpstr>项目已经取得的研究成果</vt:lpstr>
      <vt:lpstr>对跟驰模型的改进和测试</vt:lpstr>
      <vt:lpstr>项目已取得的研究成果</vt:lpstr>
      <vt:lpstr>效果图</vt:lpstr>
      <vt:lpstr>项目已取得的研究成果</vt:lpstr>
      <vt:lpstr>项目未来发展方向</vt:lpstr>
      <vt:lpstr>项目收获和问题</vt:lpstr>
      <vt:lpstr>谢谢老师，请批评指正！</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创新人才的素质培养</dc:title>
  <dc:creator>sony</dc:creator>
  <cp:lastModifiedBy>weight zero</cp:lastModifiedBy>
  <cp:revision>465</cp:revision>
  <dcterms:created xsi:type="dcterms:W3CDTF">2007-12-05T14:37:57Z</dcterms:created>
  <dcterms:modified xsi:type="dcterms:W3CDTF">2017-03-20T16:18:10Z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